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42" d="100"/>
          <a:sy n="42" d="100"/>
        </p:scale>
        <p:origin x="18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AC8CB4-699B-48BA-B931-40956F67E4D1}" type="doc">
      <dgm:prSet loTypeId="urn:microsoft.com/office/officeart/2005/8/layout/default" loCatId="list" qsTypeId="urn:microsoft.com/office/officeart/2005/8/quickstyle/simple4" qsCatId="simple" csTypeId="urn:microsoft.com/office/officeart/2005/8/colors/accent0_3" csCatId="mainScheme"/>
      <dgm:spPr/>
      <dgm:t>
        <a:bodyPr/>
        <a:lstStyle/>
        <a:p>
          <a:endParaRPr lang="en-US"/>
        </a:p>
      </dgm:t>
    </dgm:pt>
    <dgm:pt modelId="{378B6759-B144-4441-8604-DD2C42E93C63}">
      <dgm:prSet/>
      <dgm:spPr/>
      <dgm:t>
        <a:bodyPr/>
        <a:lstStyle/>
        <a:p>
          <a:r>
            <a:rPr lang="en-GB"/>
            <a:t>Organised into 3 phases : Early years/ Foundation phase, Years 1-6, years 7-9</a:t>
          </a:r>
          <a:endParaRPr lang="en-US"/>
        </a:p>
      </dgm:t>
    </dgm:pt>
    <dgm:pt modelId="{12DCE6E7-5B2E-4974-A9D4-9C7E04B2A2CB}" type="parTrans" cxnId="{70C9FE52-E50E-4236-A931-6E3E2D40C110}">
      <dgm:prSet/>
      <dgm:spPr/>
      <dgm:t>
        <a:bodyPr/>
        <a:lstStyle/>
        <a:p>
          <a:endParaRPr lang="en-US"/>
        </a:p>
      </dgm:t>
    </dgm:pt>
    <dgm:pt modelId="{6E73B154-82DC-4C7B-9B6B-2A7858E1583B}" type="sibTrans" cxnId="{70C9FE52-E50E-4236-A931-6E3E2D40C110}">
      <dgm:prSet/>
      <dgm:spPr/>
      <dgm:t>
        <a:bodyPr/>
        <a:lstStyle/>
        <a:p>
          <a:endParaRPr lang="en-US"/>
        </a:p>
      </dgm:t>
    </dgm:pt>
    <dgm:pt modelId="{88B7500E-0965-495E-BCC9-B5F95025C61D}">
      <dgm:prSet/>
      <dgm:spPr/>
      <dgm:t>
        <a:bodyPr/>
        <a:lstStyle/>
        <a:p>
          <a:r>
            <a:rPr lang="en-GB"/>
            <a:t>Addresses cross curricular links, assessment and skills development</a:t>
          </a:r>
          <a:endParaRPr lang="en-US"/>
        </a:p>
      </dgm:t>
    </dgm:pt>
    <dgm:pt modelId="{53240142-9D85-465F-A965-4FDE3D955895}" type="parTrans" cxnId="{510B6B9D-7ED4-4114-AB3A-02176F021829}">
      <dgm:prSet/>
      <dgm:spPr/>
      <dgm:t>
        <a:bodyPr/>
        <a:lstStyle/>
        <a:p>
          <a:endParaRPr lang="en-US"/>
        </a:p>
      </dgm:t>
    </dgm:pt>
    <dgm:pt modelId="{0761C56E-71FA-4E3E-9067-01B9CAB7E94A}" type="sibTrans" cxnId="{510B6B9D-7ED4-4114-AB3A-02176F021829}">
      <dgm:prSet/>
      <dgm:spPr/>
      <dgm:t>
        <a:bodyPr/>
        <a:lstStyle/>
        <a:p>
          <a:endParaRPr lang="en-US"/>
        </a:p>
      </dgm:t>
    </dgm:pt>
    <dgm:pt modelId="{F0D3A364-41CF-49F4-8205-4E0C1E201BB2}">
      <dgm:prSet/>
      <dgm:spPr/>
      <dgm:t>
        <a:bodyPr/>
        <a:lstStyle/>
        <a:p>
          <a:r>
            <a:rPr lang="en-GB"/>
            <a:t>The content model curriculum is arranged in 6 branches:</a:t>
          </a:r>
          <a:endParaRPr lang="en-US"/>
        </a:p>
      </dgm:t>
    </dgm:pt>
    <dgm:pt modelId="{621212A2-E2FE-495D-9114-4C880D243DD2}" type="parTrans" cxnId="{CD24DB64-9DF4-4C6D-9D53-44A916D414E6}">
      <dgm:prSet/>
      <dgm:spPr/>
      <dgm:t>
        <a:bodyPr/>
        <a:lstStyle/>
        <a:p>
          <a:endParaRPr lang="en-US"/>
        </a:p>
      </dgm:t>
    </dgm:pt>
    <dgm:pt modelId="{D425A71D-2876-4ED6-AE57-0728ACE253FA}" type="sibTrans" cxnId="{CD24DB64-9DF4-4C6D-9D53-44A916D414E6}">
      <dgm:prSet/>
      <dgm:spPr/>
      <dgm:t>
        <a:bodyPr/>
        <a:lstStyle/>
        <a:p>
          <a:endParaRPr lang="en-US"/>
        </a:p>
      </dgm:t>
    </dgm:pt>
    <dgm:pt modelId="{9F651ECD-4BFD-4798-8FE5-12587E986694}">
      <dgm:prSet/>
      <dgm:spPr/>
      <dgm:t>
        <a:bodyPr/>
        <a:lstStyle/>
        <a:p>
          <a:r>
            <a:rPr lang="en-GB"/>
            <a:t>Creation and Covenant</a:t>
          </a:r>
          <a:endParaRPr lang="en-US"/>
        </a:p>
      </dgm:t>
    </dgm:pt>
    <dgm:pt modelId="{3B09A0ED-49F5-4ED0-A935-B2B0AF9C4ECA}" type="parTrans" cxnId="{5D366AAB-07EC-473E-A014-CD1EC153508C}">
      <dgm:prSet/>
      <dgm:spPr/>
      <dgm:t>
        <a:bodyPr/>
        <a:lstStyle/>
        <a:p>
          <a:endParaRPr lang="en-US"/>
        </a:p>
      </dgm:t>
    </dgm:pt>
    <dgm:pt modelId="{AC4720FB-8D16-4422-9220-F39928681984}" type="sibTrans" cxnId="{5D366AAB-07EC-473E-A014-CD1EC153508C}">
      <dgm:prSet/>
      <dgm:spPr/>
      <dgm:t>
        <a:bodyPr/>
        <a:lstStyle/>
        <a:p>
          <a:endParaRPr lang="en-US"/>
        </a:p>
      </dgm:t>
    </dgm:pt>
    <dgm:pt modelId="{70FF2692-A109-4565-BE42-E388EEF8F433}">
      <dgm:prSet/>
      <dgm:spPr/>
      <dgm:t>
        <a:bodyPr/>
        <a:lstStyle/>
        <a:p>
          <a:r>
            <a:rPr lang="en-GB"/>
            <a:t>Prophesy and Promise</a:t>
          </a:r>
          <a:endParaRPr lang="en-US"/>
        </a:p>
      </dgm:t>
    </dgm:pt>
    <dgm:pt modelId="{50171A2C-E2E5-4EC3-B8CD-6E98C7948E0B}" type="parTrans" cxnId="{F84F06F3-54F9-41B8-8A5C-F435C03172B2}">
      <dgm:prSet/>
      <dgm:spPr/>
      <dgm:t>
        <a:bodyPr/>
        <a:lstStyle/>
        <a:p>
          <a:endParaRPr lang="en-US"/>
        </a:p>
      </dgm:t>
    </dgm:pt>
    <dgm:pt modelId="{62624E9A-7CA9-4F13-A175-679ECA929350}" type="sibTrans" cxnId="{F84F06F3-54F9-41B8-8A5C-F435C03172B2}">
      <dgm:prSet/>
      <dgm:spPr/>
      <dgm:t>
        <a:bodyPr/>
        <a:lstStyle/>
        <a:p>
          <a:endParaRPr lang="en-US"/>
        </a:p>
      </dgm:t>
    </dgm:pt>
    <dgm:pt modelId="{E8CB1912-4B44-4FE2-83F2-69DF15F02C95}">
      <dgm:prSet/>
      <dgm:spPr/>
      <dgm:t>
        <a:bodyPr/>
        <a:lstStyle/>
        <a:p>
          <a:r>
            <a:rPr lang="en-GB"/>
            <a:t>Galilee to Jerusalem</a:t>
          </a:r>
          <a:endParaRPr lang="en-US"/>
        </a:p>
      </dgm:t>
    </dgm:pt>
    <dgm:pt modelId="{F1FE732E-BFE0-442D-81BB-B15026BD311D}" type="parTrans" cxnId="{6593ADEB-02F2-4E13-A3C8-AA3E72D54B6B}">
      <dgm:prSet/>
      <dgm:spPr/>
      <dgm:t>
        <a:bodyPr/>
        <a:lstStyle/>
        <a:p>
          <a:endParaRPr lang="en-US"/>
        </a:p>
      </dgm:t>
    </dgm:pt>
    <dgm:pt modelId="{9DCB420B-6192-4170-83A4-19615E97A4DB}" type="sibTrans" cxnId="{6593ADEB-02F2-4E13-A3C8-AA3E72D54B6B}">
      <dgm:prSet/>
      <dgm:spPr/>
      <dgm:t>
        <a:bodyPr/>
        <a:lstStyle/>
        <a:p>
          <a:endParaRPr lang="en-US"/>
        </a:p>
      </dgm:t>
    </dgm:pt>
    <dgm:pt modelId="{6E17055D-7999-4C6A-96CD-FFE8C23A6DA8}">
      <dgm:prSet/>
      <dgm:spPr/>
      <dgm:t>
        <a:bodyPr/>
        <a:lstStyle/>
        <a:p>
          <a:r>
            <a:rPr lang="en-GB"/>
            <a:t>Desert to garden</a:t>
          </a:r>
          <a:endParaRPr lang="en-US"/>
        </a:p>
      </dgm:t>
    </dgm:pt>
    <dgm:pt modelId="{D90B6BCB-00CC-414D-AB88-C9A75FA08E3C}" type="parTrans" cxnId="{95ACD7D3-D744-4890-B689-0AA3B66039FB}">
      <dgm:prSet/>
      <dgm:spPr/>
      <dgm:t>
        <a:bodyPr/>
        <a:lstStyle/>
        <a:p>
          <a:endParaRPr lang="en-US"/>
        </a:p>
      </dgm:t>
    </dgm:pt>
    <dgm:pt modelId="{50589061-1F50-4E79-AFFB-AA43EB1D8ADF}" type="sibTrans" cxnId="{95ACD7D3-D744-4890-B689-0AA3B66039FB}">
      <dgm:prSet/>
      <dgm:spPr/>
      <dgm:t>
        <a:bodyPr/>
        <a:lstStyle/>
        <a:p>
          <a:endParaRPr lang="en-US"/>
        </a:p>
      </dgm:t>
    </dgm:pt>
    <dgm:pt modelId="{D1C9D46F-FB47-4B19-9DD2-59489F715DA5}">
      <dgm:prSet/>
      <dgm:spPr/>
      <dgm:t>
        <a:bodyPr/>
        <a:lstStyle/>
        <a:p>
          <a:r>
            <a:rPr lang="en-GB"/>
            <a:t>To The Ends of the Earth</a:t>
          </a:r>
          <a:endParaRPr lang="en-US"/>
        </a:p>
      </dgm:t>
    </dgm:pt>
    <dgm:pt modelId="{2EE02A5E-D62E-42E8-920D-7B80E881AF1A}" type="parTrans" cxnId="{3DFFA4E6-1149-4652-9F61-DB64A99C5CFB}">
      <dgm:prSet/>
      <dgm:spPr/>
      <dgm:t>
        <a:bodyPr/>
        <a:lstStyle/>
        <a:p>
          <a:endParaRPr lang="en-US"/>
        </a:p>
      </dgm:t>
    </dgm:pt>
    <dgm:pt modelId="{45ACEE16-8CF7-446C-9061-92F800E89765}" type="sibTrans" cxnId="{3DFFA4E6-1149-4652-9F61-DB64A99C5CFB}">
      <dgm:prSet/>
      <dgm:spPr/>
      <dgm:t>
        <a:bodyPr/>
        <a:lstStyle/>
        <a:p>
          <a:endParaRPr lang="en-US"/>
        </a:p>
      </dgm:t>
    </dgm:pt>
    <dgm:pt modelId="{0220EAC0-9047-45E2-A993-023191720B2C}">
      <dgm:prSet/>
      <dgm:spPr/>
      <dgm:t>
        <a:bodyPr/>
        <a:lstStyle/>
        <a:p>
          <a:r>
            <a:rPr lang="en-GB"/>
            <a:t>Dialogue and Encounter</a:t>
          </a:r>
          <a:endParaRPr lang="en-US"/>
        </a:p>
      </dgm:t>
    </dgm:pt>
    <dgm:pt modelId="{B1145AF2-BFC5-46AD-B628-FE765F4492E2}" type="parTrans" cxnId="{E3F9C509-2E8F-493C-8D40-D4BB2861E1FE}">
      <dgm:prSet/>
      <dgm:spPr/>
      <dgm:t>
        <a:bodyPr/>
        <a:lstStyle/>
        <a:p>
          <a:endParaRPr lang="en-US"/>
        </a:p>
      </dgm:t>
    </dgm:pt>
    <dgm:pt modelId="{581A2F3F-57A3-4696-B626-F0D9DA74D792}" type="sibTrans" cxnId="{E3F9C509-2E8F-493C-8D40-D4BB2861E1FE}">
      <dgm:prSet/>
      <dgm:spPr/>
      <dgm:t>
        <a:bodyPr/>
        <a:lstStyle/>
        <a:p>
          <a:endParaRPr lang="en-US"/>
        </a:p>
      </dgm:t>
    </dgm:pt>
    <dgm:pt modelId="{FBB15254-DA1D-427B-9DA0-AC36E5A5E9B8}" type="pres">
      <dgm:prSet presAssocID="{4AAC8CB4-699B-48BA-B931-40956F67E4D1}" presName="diagram" presStyleCnt="0">
        <dgm:presLayoutVars>
          <dgm:dir/>
          <dgm:resizeHandles val="exact"/>
        </dgm:presLayoutVars>
      </dgm:prSet>
      <dgm:spPr/>
    </dgm:pt>
    <dgm:pt modelId="{4893AFBC-1056-46A2-A0F2-8498901F4A43}" type="pres">
      <dgm:prSet presAssocID="{378B6759-B144-4441-8604-DD2C42E93C63}" presName="node" presStyleLbl="node1" presStyleIdx="0" presStyleCnt="9">
        <dgm:presLayoutVars>
          <dgm:bulletEnabled val="1"/>
        </dgm:presLayoutVars>
      </dgm:prSet>
      <dgm:spPr/>
    </dgm:pt>
    <dgm:pt modelId="{0F29FD14-EEDE-4C60-A381-4E87DE909977}" type="pres">
      <dgm:prSet presAssocID="{6E73B154-82DC-4C7B-9B6B-2A7858E1583B}" presName="sibTrans" presStyleCnt="0"/>
      <dgm:spPr/>
    </dgm:pt>
    <dgm:pt modelId="{33A0A01D-5776-4DBB-A598-A57521FB9681}" type="pres">
      <dgm:prSet presAssocID="{88B7500E-0965-495E-BCC9-B5F95025C61D}" presName="node" presStyleLbl="node1" presStyleIdx="1" presStyleCnt="9">
        <dgm:presLayoutVars>
          <dgm:bulletEnabled val="1"/>
        </dgm:presLayoutVars>
      </dgm:prSet>
      <dgm:spPr/>
    </dgm:pt>
    <dgm:pt modelId="{67AD3ED4-3934-4617-B96F-BD79D7C2FC1F}" type="pres">
      <dgm:prSet presAssocID="{0761C56E-71FA-4E3E-9067-01B9CAB7E94A}" presName="sibTrans" presStyleCnt="0"/>
      <dgm:spPr/>
    </dgm:pt>
    <dgm:pt modelId="{744D07E4-08DF-4EF8-B0A6-F29BE6160E57}" type="pres">
      <dgm:prSet presAssocID="{F0D3A364-41CF-49F4-8205-4E0C1E201BB2}" presName="node" presStyleLbl="node1" presStyleIdx="2" presStyleCnt="9">
        <dgm:presLayoutVars>
          <dgm:bulletEnabled val="1"/>
        </dgm:presLayoutVars>
      </dgm:prSet>
      <dgm:spPr/>
    </dgm:pt>
    <dgm:pt modelId="{339AD9D8-D8E6-4E56-8772-7D64F3C820D5}" type="pres">
      <dgm:prSet presAssocID="{D425A71D-2876-4ED6-AE57-0728ACE253FA}" presName="sibTrans" presStyleCnt="0"/>
      <dgm:spPr/>
    </dgm:pt>
    <dgm:pt modelId="{2DA42CA1-DA06-403D-8876-6EFAF3A779EA}" type="pres">
      <dgm:prSet presAssocID="{9F651ECD-4BFD-4798-8FE5-12587E986694}" presName="node" presStyleLbl="node1" presStyleIdx="3" presStyleCnt="9">
        <dgm:presLayoutVars>
          <dgm:bulletEnabled val="1"/>
        </dgm:presLayoutVars>
      </dgm:prSet>
      <dgm:spPr/>
    </dgm:pt>
    <dgm:pt modelId="{7574EF8D-7FDC-4076-A739-BA3C826D104A}" type="pres">
      <dgm:prSet presAssocID="{AC4720FB-8D16-4422-9220-F39928681984}" presName="sibTrans" presStyleCnt="0"/>
      <dgm:spPr/>
    </dgm:pt>
    <dgm:pt modelId="{D95AC90C-80B1-4B42-B9C0-165FFD2D4EA9}" type="pres">
      <dgm:prSet presAssocID="{70FF2692-A109-4565-BE42-E388EEF8F433}" presName="node" presStyleLbl="node1" presStyleIdx="4" presStyleCnt="9">
        <dgm:presLayoutVars>
          <dgm:bulletEnabled val="1"/>
        </dgm:presLayoutVars>
      </dgm:prSet>
      <dgm:spPr/>
    </dgm:pt>
    <dgm:pt modelId="{60296F44-D129-4561-870A-DA224C7D6BB8}" type="pres">
      <dgm:prSet presAssocID="{62624E9A-7CA9-4F13-A175-679ECA929350}" presName="sibTrans" presStyleCnt="0"/>
      <dgm:spPr/>
    </dgm:pt>
    <dgm:pt modelId="{86223DD1-BB30-4F53-AB7C-B7A849C7352A}" type="pres">
      <dgm:prSet presAssocID="{E8CB1912-4B44-4FE2-83F2-69DF15F02C95}" presName="node" presStyleLbl="node1" presStyleIdx="5" presStyleCnt="9">
        <dgm:presLayoutVars>
          <dgm:bulletEnabled val="1"/>
        </dgm:presLayoutVars>
      </dgm:prSet>
      <dgm:spPr/>
    </dgm:pt>
    <dgm:pt modelId="{D22A8A6C-F6C9-46A4-99CB-9CE829124128}" type="pres">
      <dgm:prSet presAssocID="{9DCB420B-6192-4170-83A4-19615E97A4DB}" presName="sibTrans" presStyleCnt="0"/>
      <dgm:spPr/>
    </dgm:pt>
    <dgm:pt modelId="{85FBF7E1-F6D1-44B9-BD40-69E00353F76D}" type="pres">
      <dgm:prSet presAssocID="{6E17055D-7999-4C6A-96CD-FFE8C23A6DA8}" presName="node" presStyleLbl="node1" presStyleIdx="6" presStyleCnt="9">
        <dgm:presLayoutVars>
          <dgm:bulletEnabled val="1"/>
        </dgm:presLayoutVars>
      </dgm:prSet>
      <dgm:spPr/>
    </dgm:pt>
    <dgm:pt modelId="{E9670D25-5C72-4413-8A42-6BD696F98649}" type="pres">
      <dgm:prSet presAssocID="{50589061-1F50-4E79-AFFB-AA43EB1D8ADF}" presName="sibTrans" presStyleCnt="0"/>
      <dgm:spPr/>
    </dgm:pt>
    <dgm:pt modelId="{5B8786DA-5F21-4A64-A76C-DDCB1651D366}" type="pres">
      <dgm:prSet presAssocID="{D1C9D46F-FB47-4B19-9DD2-59489F715DA5}" presName="node" presStyleLbl="node1" presStyleIdx="7" presStyleCnt="9">
        <dgm:presLayoutVars>
          <dgm:bulletEnabled val="1"/>
        </dgm:presLayoutVars>
      </dgm:prSet>
      <dgm:spPr/>
    </dgm:pt>
    <dgm:pt modelId="{71B34D71-C14E-4FB0-BDF2-8108AB514C3F}" type="pres">
      <dgm:prSet presAssocID="{45ACEE16-8CF7-446C-9061-92F800E89765}" presName="sibTrans" presStyleCnt="0"/>
      <dgm:spPr/>
    </dgm:pt>
    <dgm:pt modelId="{650FE7FD-6ADC-4977-9388-8C776519AE24}" type="pres">
      <dgm:prSet presAssocID="{0220EAC0-9047-45E2-A993-023191720B2C}" presName="node" presStyleLbl="node1" presStyleIdx="8" presStyleCnt="9">
        <dgm:presLayoutVars>
          <dgm:bulletEnabled val="1"/>
        </dgm:presLayoutVars>
      </dgm:prSet>
      <dgm:spPr/>
    </dgm:pt>
  </dgm:ptLst>
  <dgm:cxnLst>
    <dgm:cxn modelId="{E3F9C509-2E8F-493C-8D40-D4BB2861E1FE}" srcId="{4AAC8CB4-699B-48BA-B931-40956F67E4D1}" destId="{0220EAC0-9047-45E2-A993-023191720B2C}" srcOrd="8" destOrd="0" parTransId="{B1145AF2-BFC5-46AD-B628-FE765F4492E2}" sibTransId="{581A2F3F-57A3-4696-B626-F0D9DA74D792}"/>
    <dgm:cxn modelId="{E91FE33B-86C8-4790-8CE0-69D5AA6BAECA}" type="presOf" srcId="{F0D3A364-41CF-49F4-8205-4E0C1E201BB2}" destId="{744D07E4-08DF-4EF8-B0A6-F29BE6160E57}" srcOrd="0" destOrd="0" presId="urn:microsoft.com/office/officeart/2005/8/layout/default"/>
    <dgm:cxn modelId="{7D4E0761-0576-4160-9E01-50A1D95A85A9}" type="presOf" srcId="{378B6759-B144-4441-8604-DD2C42E93C63}" destId="{4893AFBC-1056-46A2-A0F2-8498901F4A43}" srcOrd="0" destOrd="0" presId="urn:microsoft.com/office/officeart/2005/8/layout/default"/>
    <dgm:cxn modelId="{CD24DB64-9DF4-4C6D-9D53-44A916D414E6}" srcId="{4AAC8CB4-699B-48BA-B931-40956F67E4D1}" destId="{F0D3A364-41CF-49F4-8205-4E0C1E201BB2}" srcOrd="2" destOrd="0" parTransId="{621212A2-E2FE-495D-9114-4C880D243DD2}" sibTransId="{D425A71D-2876-4ED6-AE57-0728ACE253FA}"/>
    <dgm:cxn modelId="{C3AA9B6A-602B-4DEC-A676-FB52845B9053}" type="presOf" srcId="{9F651ECD-4BFD-4798-8FE5-12587E986694}" destId="{2DA42CA1-DA06-403D-8876-6EFAF3A779EA}" srcOrd="0" destOrd="0" presId="urn:microsoft.com/office/officeart/2005/8/layout/default"/>
    <dgm:cxn modelId="{70C9FE52-E50E-4236-A931-6E3E2D40C110}" srcId="{4AAC8CB4-699B-48BA-B931-40956F67E4D1}" destId="{378B6759-B144-4441-8604-DD2C42E93C63}" srcOrd="0" destOrd="0" parTransId="{12DCE6E7-5B2E-4974-A9D4-9C7E04B2A2CB}" sibTransId="{6E73B154-82DC-4C7B-9B6B-2A7858E1583B}"/>
    <dgm:cxn modelId="{068ED081-82DC-4846-8E58-37A3EF2CFFC1}" type="presOf" srcId="{0220EAC0-9047-45E2-A993-023191720B2C}" destId="{650FE7FD-6ADC-4977-9388-8C776519AE24}" srcOrd="0" destOrd="0" presId="urn:microsoft.com/office/officeart/2005/8/layout/default"/>
    <dgm:cxn modelId="{C6898A8D-9D1C-4E71-B986-1DC22660F48E}" type="presOf" srcId="{4AAC8CB4-699B-48BA-B931-40956F67E4D1}" destId="{FBB15254-DA1D-427B-9DA0-AC36E5A5E9B8}" srcOrd="0" destOrd="0" presId="urn:microsoft.com/office/officeart/2005/8/layout/default"/>
    <dgm:cxn modelId="{510B6B9D-7ED4-4114-AB3A-02176F021829}" srcId="{4AAC8CB4-699B-48BA-B931-40956F67E4D1}" destId="{88B7500E-0965-495E-BCC9-B5F95025C61D}" srcOrd="1" destOrd="0" parTransId="{53240142-9D85-465F-A965-4FDE3D955895}" sibTransId="{0761C56E-71FA-4E3E-9067-01B9CAB7E94A}"/>
    <dgm:cxn modelId="{F1E34C9F-1CD7-407B-A03A-75A8992472CD}" type="presOf" srcId="{88B7500E-0965-495E-BCC9-B5F95025C61D}" destId="{33A0A01D-5776-4DBB-A598-A57521FB9681}" srcOrd="0" destOrd="0" presId="urn:microsoft.com/office/officeart/2005/8/layout/default"/>
    <dgm:cxn modelId="{99064FAA-6B64-4160-87AB-2A66B62E19C7}" type="presOf" srcId="{E8CB1912-4B44-4FE2-83F2-69DF15F02C95}" destId="{86223DD1-BB30-4F53-AB7C-B7A849C7352A}" srcOrd="0" destOrd="0" presId="urn:microsoft.com/office/officeart/2005/8/layout/default"/>
    <dgm:cxn modelId="{5D366AAB-07EC-473E-A014-CD1EC153508C}" srcId="{4AAC8CB4-699B-48BA-B931-40956F67E4D1}" destId="{9F651ECD-4BFD-4798-8FE5-12587E986694}" srcOrd="3" destOrd="0" parTransId="{3B09A0ED-49F5-4ED0-A935-B2B0AF9C4ECA}" sibTransId="{AC4720FB-8D16-4422-9220-F39928681984}"/>
    <dgm:cxn modelId="{F94842C4-FF60-4B8C-84F0-F28DD5C1448E}" type="presOf" srcId="{70FF2692-A109-4565-BE42-E388EEF8F433}" destId="{D95AC90C-80B1-4B42-B9C0-165FFD2D4EA9}" srcOrd="0" destOrd="0" presId="urn:microsoft.com/office/officeart/2005/8/layout/default"/>
    <dgm:cxn modelId="{95ACD7D3-D744-4890-B689-0AA3B66039FB}" srcId="{4AAC8CB4-699B-48BA-B931-40956F67E4D1}" destId="{6E17055D-7999-4C6A-96CD-FFE8C23A6DA8}" srcOrd="6" destOrd="0" parTransId="{D90B6BCB-00CC-414D-AB88-C9A75FA08E3C}" sibTransId="{50589061-1F50-4E79-AFFB-AA43EB1D8ADF}"/>
    <dgm:cxn modelId="{BA222CDE-6BDA-4598-9898-B6289203E8E4}" type="presOf" srcId="{D1C9D46F-FB47-4B19-9DD2-59489F715DA5}" destId="{5B8786DA-5F21-4A64-A76C-DDCB1651D366}" srcOrd="0" destOrd="0" presId="urn:microsoft.com/office/officeart/2005/8/layout/default"/>
    <dgm:cxn modelId="{3DFFA4E6-1149-4652-9F61-DB64A99C5CFB}" srcId="{4AAC8CB4-699B-48BA-B931-40956F67E4D1}" destId="{D1C9D46F-FB47-4B19-9DD2-59489F715DA5}" srcOrd="7" destOrd="0" parTransId="{2EE02A5E-D62E-42E8-920D-7B80E881AF1A}" sibTransId="{45ACEE16-8CF7-446C-9061-92F800E89765}"/>
    <dgm:cxn modelId="{B38165E9-38F8-492F-AEFD-16B646F0AAE6}" type="presOf" srcId="{6E17055D-7999-4C6A-96CD-FFE8C23A6DA8}" destId="{85FBF7E1-F6D1-44B9-BD40-69E00353F76D}" srcOrd="0" destOrd="0" presId="urn:microsoft.com/office/officeart/2005/8/layout/default"/>
    <dgm:cxn modelId="{6593ADEB-02F2-4E13-A3C8-AA3E72D54B6B}" srcId="{4AAC8CB4-699B-48BA-B931-40956F67E4D1}" destId="{E8CB1912-4B44-4FE2-83F2-69DF15F02C95}" srcOrd="5" destOrd="0" parTransId="{F1FE732E-BFE0-442D-81BB-B15026BD311D}" sibTransId="{9DCB420B-6192-4170-83A4-19615E97A4DB}"/>
    <dgm:cxn modelId="{F84F06F3-54F9-41B8-8A5C-F435C03172B2}" srcId="{4AAC8CB4-699B-48BA-B931-40956F67E4D1}" destId="{70FF2692-A109-4565-BE42-E388EEF8F433}" srcOrd="4" destOrd="0" parTransId="{50171A2C-E2E5-4EC3-B8CD-6E98C7948E0B}" sibTransId="{62624E9A-7CA9-4F13-A175-679ECA929350}"/>
    <dgm:cxn modelId="{DF66F4CE-654E-4321-84E5-0B1A435DFCD3}" type="presParOf" srcId="{FBB15254-DA1D-427B-9DA0-AC36E5A5E9B8}" destId="{4893AFBC-1056-46A2-A0F2-8498901F4A43}" srcOrd="0" destOrd="0" presId="urn:microsoft.com/office/officeart/2005/8/layout/default"/>
    <dgm:cxn modelId="{16F6D5CC-9986-456C-8A71-91E6FE2E5441}" type="presParOf" srcId="{FBB15254-DA1D-427B-9DA0-AC36E5A5E9B8}" destId="{0F29FD14-EEDE-4C60-A381-4E87DE909977}" srcOrd="1" destOrd="0" presId="urn:microsoft.com/office/officeart/2005/8/layout/default"/>
    <dgm:cxn modelId="{FD2EE7CE-B13A-4F81-9E22-32D693875F9E}" type="presParOf" srcId="{FBB15254-DA1D-427B-9DA0-AC36E5A5E9B8}" destId="{33A0A01D-5776-4DBB-A598-A57521FB9681}" srcOrd="2" destOrd="0" presId="urn:microsoft.com/office/officeart/2005/8/layout/default"/>
    <dgm:cxn modelId="{1BB44207-BE53-4F2F-A979-9F38C4CCA0CB}" type="presParOf" srcId="{FBB15254-DA1D-427B-9DA0-AC36E5A5E9B8}" destId="{67AD3ED4-3934-4617-B96F-BD79D7C2FC1F}" srcOrd="3" destOrd="0" presId="urn:microsoft.com/office/officeart/2005/8/layout/default"/>
    <dgm:cxn modelId="{8EF9BCAC-7F16-4829-A58B-D7D0FE579E61}" type="presParOf" srcId="{FBB15254-DA1D-427B-9DA0-AC36E5A5E9B8}" destId="{744D07E4-08DF-4EF8-B0A6-F29BE6160E57}" srcOrd="4" destOrd="0" presId="urn:microsoft.com/office/officeart/2005/8/layout/default"/>
    <dgm:cxn modelId="{9FBA3A9A-6417-45B5-82F0-D6D083312DAB}" type="presParOf" srcId="{FBB15254-DA1D-427B-9DA0-AC36E5A5E9B8}" destId="{339AD9D8-D8E6-4E56-8772-7D64F3C820D5}" srcOrd="5" destOrd="0" presId="urn:microsoft.com/office/officeart/2005/8/layout/default"/>
    <dgm:cxn modelId="{B6539CB4-B5EC-4571-AED2-2326B6D9DA90}" type="presParOf" srcId="{FBB15254-DA1D-427B-9DA0-AC36E5A5E9B8}" destId="{2DA42CA1-DA06-403D-8876-6EFAF3A779EA}" srcOrd="6" destOrd="0" presId="urn:microsoft.com/office/officeart/2005/8/layout/default"/>
    <dgm:cxn modelId="{6C79E081-72A6-4900-A854-259086B506C9}" type="presParOf" srcId="{FBB15254-DA1D-427B-9DA0-AC36E5A5E9B8}" destId="{7574EF8D-7FDC-4076-A739-BA3C826D104A}" srcOrd="7" destOrd="0" presId="urn:microsoft.com/office/officeart/2005/8/layout/default"/>
    <dgm:cxn modelId="{86FD061B-F0C3-415A-B508-64BC6784F8DB}" type="presParOf" srcId="{FBB15254-DA1D-427B-9DA0-AC36E5A5E9B8}" destId="{D95AC90C-80B1-4B42-B9C0-165FFD2D4EA9}" srcOrd="8" destOrd="0" presId="urn:microsoft.com/office/officeart/2005/8/layout/default"/>
    <dgm:cxn modelId="{0A25B3E9-0299-405D-B497-FC315B9CA1E2}" type="presParOf" srcId="{FBB15254-DA1D-427B-9DA0-AC36E5A5E9B8}" destId="{60296F44-D129-4561-870A-DA224C7D6BB8}" srcOrd="9" destOrd="0" presId="urn:microsoft.com/office/officeart/2005/8/layout/default"/>
    <dgm:cxn modelId="{C0F3727F-5261-410E-ACA1-ACAB17540518}" type="presParOf" srcId="{FBB15254-DA1D-427B-9DA0-AC36E5A5E9B8}" destId="{86223DD1-BB30-4F53-AB7C-B7A849C7352A}" srcOrd="10" destOrd="0" presId="urn:microsoft.com/office/officeart/2005/8/layout/default"/>
    <dgm:cxn modelId="{BC7B221E-16D8-4646-9103-F27B5677A9B6}" type="presParOf" srcId="{FBB15254-DA1D-427B-9DA0-AC36E5A5E9B8}" destId="{D22A8A6C-F6C9-46A4-99CB-9CE829124128}" srcOrd="11" destOrd="0" presId="urn:microsoft.com/office/officeart/2005/8/layout/default"/>
    <dgm:cxn modelId="{12A62BC1-FEF6-4BD4-B00E-AEA8E0E52C25}" type="presParOf" srcId="{FBB15254-DA1D-427B-9DA0-AC36E5A5E9B8}" destId="{85FBF7E1-F6D1-44B9-BD40-69E00353F76D}" srcOrd="12" destOrd="0" presId="urn:microsoft.com/office/officeart/2005/8/layout/default"/>
    <dgm:cxn modelId="{11EF2221-8B40-4BE0-BC11-DCC5CFCC9511}" type="presParOf" srcId="{FBB15254-DA1D-427B-9DA0-AC36E5A5E9B8}" destId="{E9670D25-5C72-4413-8A42-6BD696F98649}" srcOrd="13" destOrd="0" presId="urn:microsoft.com/office/officeart/2005/8/layout/default"/>
    <dgm:cxn modelId="{29240769-4357-4BBD-AA6F-54AD3164981A}" type="presParOf" srcId="{FBB15254-DA1D-427B-9DA0-AC36E5A5E9B8}" destId="{5B8786DA-5F21-4A64-A76C-DDCB1651D366}" srcOrd="14" destOrd="0" presId="urn:microsoft.com/office/officeart/2005/8/layout/default"/>
    <dgm:cxn modelId="{1B37A23C-F13B-4B9D-891F-C095FD2CA164}" type="presParOf" srcId="{FBB15254-DA1D-427B-9DA0-AC36E5A5E9B8}" destId="{71B34D71-C14E-4FB0-BDF2-8108AB514C3F}" srcOrd="15" destOrd="0" presId="urn:microsoft.com/office/officeart/2005/8/layout/default"/>
    <dgm:cxn modelId="{9C2EC5BC-5E87-46D4-9183-E54046422985}" type="presParOf" srcId="{FBB15254-DA1D-427B-9DA0-AC36E5A5E9B8}" destId="{650FE7FD-6ADC-4977-9388-8C776519AE24}"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93AFBC-1056-46A2-A0F2-8498901F4A43}">
      <dsp:nvSpPr>
        <dsp:cNvPr id="0" name=""/>
        <dsp:cNvSpPr/>
      </dsp:nvSpPr>
      <dsp:spPr>
        <a:xfrm>
          <a:off x="577972" y="2198"/>
          <a:ext cx="1947125" cy="1168275"/>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Organised into 3 phases : Early years/ Foundation phase, Years 1-6, years 7-9</a:t>
          </a:r>
          <a:endParaRPr lang="en-US" sz="1500" kern="1200"/>
        </a:p>
      </dsp:txBody>
      <dsp:txXfrm>
        <a:off x="577972" y="2198"/>
        <a:ext cx="1947125" cy="1168275"/>
      </dsp:txXfrm>
    </dsp:sp>
    <dsp:sp modelId="{33A0A01D-5776-4DBB-A598-A57521FB9681}">
      <dsp:nvSpPr>
        <dsp:cNvPr id="0" name=""/>
        <dsp:cNvSpPr/>
      </dsp:nvSpPr>
      <dsp:spPr>
        <a:xfrm>
          <a:off x="2719810" y="2198"/>
          <a:ext cx="1947125" cy="1168275"/>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Addresses cross curricular links, assessment and skills development</a:t>
          </a:r>
          <a:endParaRPr lang="en-US" sz="1500" kern="1200"/>
        </a:p>
      </dsp:txBody>
      <dsp:txXfrm>
        <a:off x="2719810" y="2198"/>
        <a:ext cx="1947125" cy="1168275"/>
      </dsp:txXfrm>
    </dsp:sp>
    <dsp:sp modelId="{744D07E4-08DF-4EF8-B0A6-F29BE6160E57}">
      <dsp:nvSpPr>
        <dsp:cNvPr id="0" name=""/>
        <dsp:cNvSpPr/>
      </dsp:nvSpPr>
      <dsp:spPr>
        <a:xfrm>
          <a:off x="4861648" y="2198"/>
          <a:ext cx="1947125" cy="1168275"/>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The content model curriculum is arranged in 6 branches:</a:t>
          </a:r>
          <a:endParaRPr lang="en-US" sz="1500" kern="1200"/>
        </a:p>
      </dsp:txBody>
      <dsp:txXfrm>
        <a:off x="4861648" y="2198"/>
        <a:ext cx="1947125" cy="1168275"/>
      </dsp:txXfrm>
    </dsp:sp>
    <dsp:sp modelId="{2DA42CA1-DA06-403D-8876-6EFAF3A779EA}">
      <dsp:nvSpPr>
        <dsp:cNvPr id="0" name=""/>
        <dsp:cNvSpPr/>
      </dsp:nvSpPr>
      <dsp:spPr>
        <a:xfrm>
          <a:off x="7003485" y="2198"/>
          <a:ext cx="1947125" cy="1168275"/>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Creation and Covenant</a:t>
          </a:r>
          <a:endParaRPr lang="en-US" sz="1500" kern="1200"/>
        </a:p>
      </dsp:txBody>
      <dsp:txXfrm>
        <a:off x="7003485" y="2198"/>
        <a:ext cx="1947125" cy="1168275"/>
      </dsp:txXfrm>
    </dsp:sp>
    <dsp:sp modelId="{D95AC90C-80B1-4B42-B9C0-165FFD2D4EA9}">
      <dsp:nvSpPr>
        <dsp:cNvPr id="0" name=""/>
        <dsp:cNvSpPr/>
      </dsp:nvSpPr>
      <dsp:spPr>
        <a:xfrm>
          <a:off x="577972" y="1365185"/>
          <a:ext cx="1947125" cy="1168275"/>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Prophesy and Promise</a:t>
          </a:r>
          <a:endParaRPr lang="en-US" sz="1500" kern="1200"/>
        </a:p>
      </dsp:txBody>
      <dsp:txXfrm>
        <a:off x="577972" y="1365185"/>
        <a:ext cx="1947125" cy="1168275"/>
      </dsp:txXfrm>
    </dsp:sp>
    <dsp:sp modelId="{86223DD1-BB30-4F53-AB7C-B7A849C7352A}">
      <dsp:nvSpPr>
        <dsp:cNvPr id="0" name=""/>
        <dsp:cNvSpPr/>
      </dsp:nvSpPr>
      <dsp:spPr>
        <a:xfrm>
          <a:off x="2719810" y="1365185"/>
          <a:ext cx="1947125" cy="1168275"/>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Galilee to Jerusalem</a:t>
          </a:r>
          <a:endParaRPr lang="en-US" sz="1500" kern="1200"/>
        </a:p>
      </dsp:txBody>
      <dsp:txXfrm>
        <a:off x="2719810" y="1365185"/>
        <a:ext cx="1947125" cy="1168275"/>
      </dsp:txXfrm>
    </dsp:sp>
    <dsp:sp modelId="{85FBF7E1-F6D1-44B9-BD40-69E00353F76D}">
      <dsp:nvSpPr>
        <dsp:cNvPr id="0" name=""/>
        <dsp:cNvSpPr/>
      </dsp:nvSpPr>
      <dsp:spPr>
        <a:xfrm>
          <a:off x="4861648" y="1365185"/>
          <a:ext cx="1947125" cy="1168275"/>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Desert to garden</a:t>
          </a:r>
          <a:endParaRPr lang="en-US" sz="1500" kern="1200"/>
        </a:p>
      </dsp:txBody>
      <dsp:txXfrm>
        <a:off x="4861648" y="1365185"/>
        <a:ext cx="1947125" cy="1168275"/>
      </dsp:txXfrm>
    </dsp:sp>
    <dsp:sp modelId="{5B8786DA-5F21-4A64-A76C-DDCB1651D366}">
      <dsp:nvSpPr>
        <dsp:cNvPr id="0" name=""/>
        <dsp:cNvSpPr/>
      </dsp:nvSpPr>
      <dsp:spPr>
        <a:xfrm>
          <a:off x="7003485" y="1365185"/>
          <a:ext cx="1947125" cy="1168275"/>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To The Ends of the Earth</a:t>
          </a:r>
          <a:endParaRPr lang="en-US" sz="1500" kern="1200"/>
        </a:p>
      </dsp:txBody>
      <dsp:txXfrm>
        <a:off x="7003485" y="1365185"/>
        <a:ext cx="1947125" cy="1168275"/>
      </dsp:txXfrm>
    </dsp:sp>
    <dsp:sp modelId="{650FE7FD-6ADC-4977-9388-8C776519AE24}">
      <dsp:nvSpPr>
        <dsp:cNvPr id="0" name=""/>
        <dsp:cNvSpPr/>
      </dsp:nvSpPr>
      <dsp:spPr>
        <a:xfrm>
          <a:off x="3790729" y="2728173"/>
          <a:ext cx="1947125" cy="1168275"/>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Dialogue and Encounter</a:t>
          </a:r>
          <a:endParaRPr lang="en-US" sz="1500" kern="1200"/>
        </a:p>
      </dsp:txBody>
      <dsp:txXfrm>
        <a:off x="3790729" y="2728173"/>
        <a:ext cx="1947125" cy="116827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03645-DCFE-47FC-8A66-F9A45A422ED9}"/>
              </a:ext>
            </a:extLst>
          </p:cNvPr>
          <p:cNvSpPr>
            <a:spLocks noGrp="1"/>
          </p:cNvSpPr>
          <p:nvPr>
            <p:ph type="ctrTitle"/>
          </p:nvPr>
        </p:nvSpPr>
        <p:spPr>
          <a:xfrm>
            <a:off x="3221150" y="1247140"/>
            <a:ext cx="7891760" cy="3450844"/>
          </a:xfrm>
        </p:spPr>
        <p:txBody>
          <a:bodyPr anchor="t"/>
          <a:lstStyle>
            <a:lvl1pPr algn="l">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AD509FA-7BD7-4D45-998F-0E43038F179C}"/>
              </a:ext>
            </a:extLst>
          </p:cNvPr>
          <p:cNvSpPr>
            <a:spLocks noGrp="1"/>
          </p:cNvSpPr>
          <p:nvPr>
            <p:ph type="subTitle" idx="1"/>
          </p:nvPr>
        </p:nvSpPr>
        <p:spPr>
          <a:xfrm>
            <a:off x="3221150" y="4818126"/>
            <a:ext cx="7891760" cy="1268984"/>
          </a:xfrm>
        </p:spPr>
        <p:txBody>
          <a:bodyPr anchor="b"/>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Rectangle 8">
            <a:extLst>
              <a:ext uri="{FF2B5EF4-FFF2-40B4-BE49-F238E27FC236}">
                <a16:creationId xmlns:a16="http://schemas.microsoft.com/office/drawing/2014/main" id="{2D03A0B2-4A2F-D846-A5E6-FB7CB9A031F7}"/>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7F573F1D-73A7-FB41-BCAD-FC9AA7DEF4F5}"/>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7" name="Date Placeholder 6">
            <a:extLst>
              <a:ext uri="{FF2B5EF4-FFF2-40B4-BE49-F238E27FC236}">
                <a16:creationId xmlns:a16="http://schemas.microsoft.com/office/drawing/2014/main" id="{DDCFA51C-E4FE-4BF2-A2DD-E32DE57D8AD0}"/>
              </a:ext>
            </a:extLst>
          </p:cNvPr>
          <p:cNvSpPr>
            <a:spLocks noGrp="1"/>
          </p:cNvSpPr>
          <p:nvPr>
            <p:ph type="dt" sz="half" idx="10"/>
          </p:nvPr>
        </p:nvSpPr>
        <p:spPr/>
        <p:txBody>
          <a:bodyPr/>
          <a:lstStyle/>
          <a:p>
            <a:pPr algn="r"/>
            <a:fld id="{1449AA12-8195-4182-A7AC-2E7E59DFBDAF}" type="datetimeFigureOut">
              <a:rPr lang="en-US" smtClean="0"/>
              <a:pPr algn="r"/>
              <a:t>5/3/2022</a:t>
            </a:fld>
            <a:endParaRPr lang="en-US"/>
          </a:p>
        </p:txBody>
      </p:sp>
      <p:sp>
        <p:nvSpPr>
          <p:cNvPr id="8" name="Footer Placeholder 7">
            <a:extLst>
              <a:ext uri="{FF2B5EF4-FFF2-40B4-BE49-F238E27FC236}">
                <a16:creationId xmlns:a16="http://schemas.microsoft.com/office/drawing/2014/main" id="{5A438448-FC2D-4A2F-B7C0-04AC50311EAA}"/>
              </a:ext>
            </a:extLst>
          </p:cNvPr>
          <p:cNvSpPr>
            <a:spLocks noGrp="1"/>
          </p:cNvSpPr>
          <p:nvPr>
            <p:ph type="ftr" sz="quarter" idx="11"/>
          </p:nvPr>
        </p:nvSpPr>
        <p:spPr>
          <a:xfrm>
            <a:off x="3221150" y="6292850"/>
            <a:ext cx="4114800" cy="365125"/>
          </a:xfrm>
        </p:spPr>
        <p:txBody>
          <a:bodyPr/>
          <a:lstStyle/>
          <a:p>
            <a:pPr algn="l"/>
            <a:endParaRPr lang="en-US" dirty="0"/>
          </a:p>
        </p:txBody>
      </p:sp>
      <p:sp>
        <p:nvSpPr>
          <p:cNvPr id="11" name="Slide Number Placeholder 10">
            <a:extLst>
              <a:ext uri="{FF2B5EF4-FFF2-40B4-BE49-F238E27FC236}">
                <a16:creationId xmlns:a16="http://schemas.microsoft.com/office/drawing/2014/main" id="{3B07C67E-EAD9-47D8-9559-4E091BC03BA8}"/>
              </a:ext>
            </a:extLst>
          </p:cNvPr>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949547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C53B0-59B2-4B39-93E0-DCFBB932C82A}"/>
              </a:ext>
            </a:extLst>
          </p:cNvPr>
          <p:cNvSpPr>
            <a:spLocks noGrp="1"/>
          </p:cNvSpPr>
          <p:nvPr>
            <p:ph type="title"/>
          </p:nvPr>
        </p:nvSpPr>
        <p:spPr>
          <a:xfrm>
            <a:off x="1587710" y="455362"/>
            <a:ext cx="9525200" cy="155041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18C5F7B-98AC-425B-80BD-6C6F3032D0CE}"/>
              </a:ext>
            </a:extLst>
          </p:cNvPr>
          <p:cNvSpPr>
            <a:spLocks noGrp="1"/>
          </p:cNvSpPr>
          <p:nvPr>
            <p:ph type="body" orient="vert" idx="1"/>
          </p:nvPr>
        </p:nvSpPr>
        <p:spPr>
          <a:xfrm>
            <a:off x="1587710" y="2160016"/>
            <a:ext cx="9525200" cy="39261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C88C2EE-2433-424A-878C-24514FF5D44F}"/>
              </a:ext>
            </a:extLst>
          </p:cNvPr>
          <p:cNvSpPr>
            <a:spLocks noGrp="1"/>
          </p:cNvSpPr>
          <p:nvPr>
            <p:ph type="dt" sz="half" idx="10"/>
          </p:nvPr>
        </p:nvSpPr>
        <p:spPr/>
        <p:txBody>
          <a:bodyPr/>
          <a:lstStyle/>
          <a:p>
            <a:fld id="{1449AA12-8195-4182-A7AC-2E7E59DFBDAF}" type="datetimeFigureOut">
              <a:rPr lang="en-US" smtClean="0"/>
              <a:t>5/3/2022</a:t>
            </a:fld>
            <a:endParaRPr lang="en-US"/>
          </a:p>
        </p:txBody>
      </p:sp>
      <p:sp>
        <p:nvSpPr>
          <p:cNvPr id="5" name="Footer Placeholder 4">
            <a:extLst>
              <a:ext uri="{FF2B5EF4-FFF2-40B4-BE49-F238E27FC236}">
                <a16:creationId xmlns:a16="http://schemas.microsoft.com/office/drawing/2014/main" id="{1FFEFD20-ADE2-40F3-A071-6D1E97F8FB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B7D1D5-5E92-48E1-9475-EC122D3FE61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60FCF945-5CF3-5542-A36A-9CBB738E735E}"/>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7D61B-66C5-4341-8F2D-129A9E4D8283}"/>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0859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7FBCF-6EDB-4883-92D4-612F4D1C5589}"/>
              </a:ext>
            </a:extLst>
          </p:cNvPr>
          <p:cNvSpPr>
            <a:spLocks noGrp="1"/>
          </p:cNvSpPr>
          <p:nvPr>
            <p:ph type="title" orient="vert"/>
          </p:nvPr>
        </p:nvSpPr>
        <p:spPr>
          <a:xfrm>
            <a:off x="8846380" y="565149"/>
            <a:ext cx="2266530" cy="561181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9D2DF8-B588-416F-AA11-9F3A0DDE6765}"/>
              </a:ext>
            </a:extLst>
          </p:cNvPr>
          <p:cNvSpPr>
            <a:spLocks noGrp="1"/>
          </p:cNvSpPr>
          <p:nvPr>
            <p:ph type="body" orient="vert" idx="1"/>
          </p:nvPr>
        </p:nvSpPr>
        <p:spPr>
          <a:xfrm>
            <a:off x="1587710" y="565149"/>
            <a:ext cx="7088929" cy="5611813"/>
          </a:xfrm>
        </p:spPr>
        <p:txBody>
          <a:bodyPr vert="eaVert"/>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72F7B1D-405D-4EE7-9A23-3F21916C9503}"/>
              </a:ext>
            </a:extLst>
          </p:cNvPr>
          <p:cNvSpPr>
            <a:spLocks noGrp="1"/>
          </p:cNvSpPr>
          <p:nvPr>
            <p:ph type="dt" sz="half" idx="10"/>
          </p:nvPr>
        </p:nvSpPr>
        <p:spPr/>
        <p:txBody>
          <a:bodyPr/>
          <a:lstStyle/>
          <a:p>
            <a:fld id="{1449AA12-8195-4182-A7AC-2E7E59DFBDAF}" type="datetimeFigureOut">
              <a:rPr lang="en-US" smtClean="0"/>
              <a:t>5/3/2022</a:t>
            </a:fld>
            <a:endParaRPr lang="en-US"/>
          </a:p>
        </p:txBody>
      </p:sp>
      <p:sp>
        <p:nvSpPr>
          <p:cNvPr id="5" name="Footer Placeholder 4">
            <a:extLst>
              <a:ext uri="{FF2B5EF4-FFF2-40B4-BE49-F238E27FC236}">
                <a16:creationId xmlns:a16="http://schemas.microsoft.com/office/drawing/2014/main" id="{D27B9304-686C-431A-8E7F-D9DD19F4DF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FA240B-DB2E-46ED-8AC6-744B2C1C70E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2F275F2C-778B-864A-8379-6D0726B18FDC}"/>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70051C8-76B3-384B-BCF1-60BB80301FCD}"/>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568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C5DD8-8608-4B55-96D8-0AB848C028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A3CC0B-7B21-422D-937D-FBD49EE939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0EAFA-89BC-43E9-8EB9-B6B3CD136E43}"/>
              </a:ext>
            </a:extLst>
          </p:cNvPr>
          <p:cNvSpPr>
            <a:spLocks noGrp="1"/>
          </p:cNvSpPr>
          <p:nvPr>
            <p:ph type="dt" sz="half" idx="10"/>
          </p:nvPr>
        </p:nvSpPr>
        <p:spPr/>
        <p:txBody>
          <a:bodyPr/>
          <a:lstStyle/>
          <a:p>
            <a:fld id="{1449AA12-8195-4182-A7AC-2E7E59DFBDAF}" type="datetimeFigureOut">
              <a:rPr lang="en-US" smtClean="0"/>
              <a:t>5/3/2022</a:t>
            </a:fld>
            <a:endParaRPr lang="en-US"/>
          </a:p>
        </p:txBody>
      </p:sp>
      <p:sp>
        <p:nvSpPr>
          <p:cNvPr id="5" name="Footer Placeholder 4">
            <a:extLst>
              <a:ext uri="{FF2B5EF4-FFF2-40B4-BE49-F238E27FC236}">
                <a16:creationId xmlns:a16="http://schemas.microsoft.com/office/drawing/2014/main" id="{A3850944-70C2-487F-A102-58CDFB94C3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77B7B8-A972-455E-9D8C-9B8026A5306D}"/>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51" name="Rectangle 50">
            <a:extLst>
              <a:ext uri="{FF2B5EF4-FFF2-40B4-BE49-F238E27FC236}">
                <a16:creationId xmlns:a16="http://schemas.microsoft.com/office/drawing/2014/main" id="{CCC95119-6D9D-3542-9E0E-4171B33DC9C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EFC92F19-7317-314C-81B7-43B8B687F4E4}"/>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6663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087F2-AA0E-4F0C-9AD6-2353021573D7}"/>
              </a:ext>
            </a:extLst>
          </p:cNvPr>
          <p:cNvSpPr>
            <a:spLocks noGrp="1"/>
          </p:cNvSpPr>
          <p:nvPr>
            <p:ph type="title"/>
          </p:nvPr>
        </p:nvSpPr>
        <p:spPr>
          <a:xfrm>
            <a:off x="3221150" y="1251674"/>
            <a:ext cx="7891760" cy="2914688"/>
          </a:xfrm>
        </p:spPr>
        <p:txBody>
          <a:bodyPr anchor="t"/>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7937807-96B8-4061-A845-1287216BF53B}"/>
              </a:ext>
            </a:extLst>
          </p:cNvPr>
          <p:cNvSpPr>
            <a:spLocks noGrp="1"/>
          </p:cNvSpPr>
          <p:nvPr>
            <p:ph type="body" idx="1"/>
          </p:nvPr>
        </p:nvSpPr>
        <p:spPr>
          <a:xfrm>
            <a:off x="3221150" y="4818126"/>
            <a:ext cx="7891760" cy="1271524"/>
          </a:xfrm>
        </p:spPr>
        <p:txBody>
          <a:bodyPr anchor="b"/>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2AF346-9503-4767-BCB4-84B823E27419}"/>
              </a:ext>
            </a:extLst>
          </p:cNvPr>
          <p:cNvSpPr>
            <a:spLocks noGrp="1"/>
          </p:cNvSpPr>
          <p:nvPr>
            <p:ph type="dt" sz="half" idx="10"/>
          </p:nvPr>
        </p:nvSpPr>
        <p:spPr/>
        <p:txBody>
          <a:bodyPr/>
          <a:lstStyle/>
          <a:p>
            <a:fld id="{1449AA12-8195-4182-A7AC-2E7E59DFBDAF}" type="datetimeFigureOut">
              <a:rPr lang="en-US" smtClean="0"/>
              <a:t>5/3/2022</a:t>
            </a:fld>
            <a:endParaRPr lang="en-US"/>
          </a:p>
        </p:txBody>
      </p:sp>
      <p:sp>
        <p:nvSpPr>
          <p:cNvPr id="5" name="Footer Placeholder 4">
            <a:extLst>
              <a:ext uri="{FF2B5EF4-FFF2-40B4-BE49-F238E27FC236}">
                <a16:creationId xmlns:a16="http://schemas.microsoft.com/office/drawing/2014/main" id="{5259605B-A39D-4BEE-B46F-16CF13FA0BA7}"/>
              </a:ext>
            </a:extLst>
          </p:cNvPr>
          <p:cNvSpPr>
            <a:spLocks noGrp="1"/>
          </p:cNvSpPr>
          <p:nvPr>
            <p:ph type="ftr" sz="quarter" idx="11"/>
          </p:nvPr>
        </p:nvSpPr>
        <p:spPr>
          <a:xfrm>
            <a:off x="3221150" y="6292850"/>
            <a:ext cx="4114800" cy="365125"/>
          </a:xfrm>
        </p:spPr>
        <p:txBody>
          <a:bodyPr/>
          <a:lstStyle/>
          <a:p>
            <a:endParaRPr lang="en-US"/>
          </a:p>
        </p:txBody>
      </p:sp>
      <p:sp>
        <p:nvSpPr>
          <p:cNvPr id="6" name="Slide Number Placeholder 5">
            <a:extLst>
              <a:ext uri="{FF2B5EF4-FFF2-40B4-BE49-F238E27FC236}">
                <a16:creationId xmlns:a16="http://schemas.microsoft.com/office/drawing/2014/main" id="{2575834A-942D-410B-A430-43F9E01FC5F9}"/>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4AD199D5-C485-D449-9804-F755E0907B51}"/>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4290D1A7-C550-2540-86C9-EB0FB2EB2E71}"/>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2167096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FCAD2-C321-4E81-AEBE-696A90E2D9A4}"/>
              </a:ext>
            </a:extLst>
          </p:cNvPr>
          <p:cNvSpPr>
            <a:spLocks noGrp="1"/>
          </p:cNvSpPr>
          <p:nvPr>
            <p:ph type="title"/>
          </p:nvPr>
        </p:nvSpPr>
        <p:spPr>
          <a:xfrm>
            <a:off x="1587710" y="455362"/>
            <a:ext cx="9486690" cy="155041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3EF20CD1-0E09-4415-911C-0F5B7341DD80}"/>
              </a:ext>
            </a:extLst>
          </p:cNvPr>
          <p:cNvSpPr>
            <a:spLocks noGrp="1"/>
          </p:cNvSpPr>
          <p:nvPr>
            <p:ph sz="half" idx="1"/>
          </p:nvPr>
        </p:nvSpPr>
        <p:spPr>
          <a:xfrm>
            <a:off x="1587709" y="2160016"/>
            <a:ext cx="4425437" cy="39270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63EDD-031A-49CA-9130-067550BD0D55}"/>
              </a:ext>
            </a:extLst>
          </p:cNvPr>
          <p:cNvSpPr>
            <a:spLocks noGrp="1"/>
          </p:cNvSpPr>
          <p:nvPr>
            <p:ph sz="half" idx="2"/>
          </p:nvPr>
        </p:nvSpPr>
        <p:spPr>
          <a:xfrm>
            <a:off x="6648963" y="2160016"/>
            <a:ext cx="4425437" cy="39270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0808E79-A0BE-49F3-AE92-7EE5CC78F1A6}"/>
              </a:ext>
            </a:extLst>
          </p:cNvPr>
          <p:cNvSpPr>
            <a:spLocks noGrp="1"/>
          </p:cNvSpPr>
          <p:nvPr>
            <p:ph type="dt" sz="half" idx="10"/>
          </p:nvPr>
        </p:nvSpPr>
        <p:spPr/>
        <p:txBody>
          <a:bodyPr/>
          <a:lstStyle/>
          <a:p>
            <a:fld id="{1449AA12-8195-4182-A7AC-2E7E59DFBDAF}" type="datetimeFigureOut">
              <a:rPr lang="en-US" smtClean="0"/>
              <a:t>5/3/2022</a:t>
            </a:fld>
            <a:endParaRPr lang="en-US"/>
          </a:p>
        </p:txBody>
      </p:sp>
      <p:sp>
        <p:nvSpPr>
          <p:cNvPr id="6" name="Footer Placeholder 5">
            <a:extLst>
              <a:ext uri="{FF2B5EF4-FFF2-40B4-BE49-F238E27FC236}">
                <a16:creationId xmlns:a16="http://schemas.microsoft.com/office/drawing/2014/main" id="{2898B87C-BF1E-47CF-9A4E-FD4BE32C05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C06E71-46F6-469C-A9CA-E707EBE51B58}"/>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052659F6-6B3B-A545-A45F-FAD238210D47}"/>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0637F8-15DE-2240-8BF8-D6E57A337B1A}"/>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6541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3B26D-64DE-4314-8BD2-25FD618FB46D}"/>
              </a:ext>
            </a:extLst>
          </p:cNvPr>
          <p:cNvSpPr>
            <a:spLocks noGrp="1"/>
          </p:cNvSpPr>
          <p:nvPr>
            <p:ph type="title"/>
          </p:nvPr>
        </p:nvSpPr>
        <p:spPr>
          <a:xfrm>
            <a:off x="1591056" y="457200"/>
            <a:ext cx="9521854" cy="155448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9D77613-5CEE-4B05-A937-CD43EAAABF38}"/>
              </a:ext>
            </a:extLst>
          </p:cNvPr>
          <p:cNvSpPr>
            <a:spLocks noGrp="1"/>
          </p:cNvSpPr>
          <p:nvPr>
            <p:ph type="body" idx="1"/>
          </p:nvPr>
        </p:nvSpPr>
        <p:spPr>
          <a:xfrm>
            <a:off x="1591057"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343E4779-3B5A-4993-9C7F-FB19F1633F5D}"/>
              </a:ext>
            </a:extLst>
          </p:cNvPr>
          <p:cNvSpPr>
            <a:spLocks noGrp="1"/>
          </p:cNvSpPr>
          <p:nvPr>
            <p:ph sz="half" idx="2"/>
          </p:nvPr>
        </p:nvSpPr>
        <p:spPr>
          <a:xfrm>
            <a:off x="1591056" y="2988998"/>
            <a:ext cx="4425697" cy="3098112"/>
          </a:xfrm>
        </p:spPr>
        <p:txBody>
          <a:bodyPr/>
          <a:lstStyle>
            <a:lvl1pPr>
              <a:defRPr sz="2000"/>
            </a:lvl1pPr>
            <a:lvl2pPr>
              <a:defRPr sz="1800"/>
            </a:lvl2pPr>
            <a:lvl3pPr>
              <a:defRPr sz="1600"/>
            </a:lvl3pPr>
            <a:lvl4pPr>
              <a:defRPr sz="14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B51081A-685C-4C18-9AE9-425106A02F6B}"/>
              </a:ext>
            </a:extLst>
          </p:cNvPr>
          <p:cNvSpPr>
            <a:spLocks noGrp="1"/>
          </p:cNvSpPr>
          <p:nvPr>
            <p:ph type="body" sz="quarter" idx="3"/>
          </p:nvPr>
        </p:nvSpPr>
        <p:spPr>
          <a:xfrm>
            <a:off x="6687214"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780F424-FE3A-4B7D-B60C-7AEA2118A585}"/>
              </a:ext>
            </a:extLst>
          </p:cNvPr>
          <p:cNvSpPr>
            <a:spLocks noGrp="1"/>
          </p:cNvSpPr>
          <p:nvPr>
            <p:ph sz="quarter" idx="4"/>
          </p:nvPr>
        </p:nvSpPr>
        <p:spPr>
          <a:xfrm>
            <a:off x="6687214" y="2988998"/>
            <a:ext cx="4425696" cy="3098112"/>
          </a:xfrm>
        </p:spPr>
        <p:txBody>
          <a:bodyPr/>
          <a:lstStyle>
            <a:lvl1pPr>
              <a:defRPr sz="2000"/>
            </a:lvl1pPr>
            <a:lvl2pPr>
              <a:defRPr sz="1800"/>
            </a:lvl2pPr>
            <a:lvl3pPr>
              <a:defRPr sz="1600"/>
            </a:lvl3pPr>
            <a:lvl4pPr>
              <a:defRPr sz="14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864D2A96-CD7D-41BC-BDBE-5E29B7C0B325}"/>
              </a:ext>
            </a:extLst>
          </p:cNvPr>
          <p:cNvSpPr>
            <a:spLocks noGrp="1"/>
          </p:cNvSpPr>
          <p:nvPr>
            <p:ph type="dt" sz="half" idx="10"/>
          </p:nvPr>
        </p:nvSpPr>
        <p:spPr/>
        <p:txBody>
          <a:bodyPr/>
          <a:lstStyle/>
          <a:p>
            <a:fld id="{1449AA12-8195-4182-A7AC-2E7E59DFBDAF}" type="datetimeFigureOut">
              <a:rPr lang="en-US" smtClean="0"/>
              <a:t>5/3/2022</a:t>
            </a:fld>
            <a:endParaRPr lang="en-US"/>
          </a:p>
        </p:txBody>
      </p:sp>
      <p:sp>
        <p:nvSpPr>
          <p:cNvPr id="8" name="Footer Placeholder 7">
            <a:extLst>
              <a:ext uri="{FF2B5EF4-FFF2-40B4-BE49-F238E27FC236}">
                <a16:creationId xmlns:a16="http://schemas.microsoft.com/office/drawing/2014/main" id="{2CD1471D-6DDE-4E56-84E9-48136966A9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A3F451-CF28-4F57-B844-52A665440A0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2" name="Rectangle 11">
            <a:extLst>
              <a:ext uri="{FF2B5EF4-FFF2-40B4-BE49-F238E27FC236}">
                <a16:creationId xmlns:a16="http://schemas.microsoft.com/office/drawing/2014/main" id="{2D1FA03E-7A83-AB41-BB4B-25B04946559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7702630-3C98-A142-9D04-1D852974DC2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6024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22D7A-4502-49C3-BAFB-6D46F7A2E2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AB67EE-A167-43D1-9C58-7B736CF28B64}"/>
              </a:ext>
            </a:extLst>
          </p:cNvPr>
          <p:cNvSpPr>
            <a:spLocks noGrp="1"/>
          </p:cNvSpPr>
          <p:nvPr>
            <p:ph type="dt" sz="half" idx="10"/>
          </p:nvPr>
        </p:nvSpPr>
        <p:spPr/>
        <p:txBody>
          <a:bodyPr/>
          <a:lstStyle/>
          <a:p>
            <a:fld id="{1449AA12-8195-4182-A7AC-2E7E59DFBDAF}" type="datetimeFigureOut">
              <a:rPr lang="en-US" smtClean="0"/>
              <a:t>5/3/2022</a:t>
            </a:fld>
            <a:endParaRPr lang="en-US"/>
          </a:p>
        </p:txBody>
      </p:sp>
      <p:sp>
        <p:nvSpPr>
          <p:cNvPr id="4" name="Footer Placeholder 3">
            <a:extLst>
              <a:ext uri="{FF2B5EF4-FFF2-40B4-BE49-F238E27FC236}">
                <a16:creationId xmlns:a16="http://schemas.microsoft.com/office/drawing/2014/main" id="{3C5605B7-599B-450E-9E8D-2A9AE3F30F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5BD2B1-8C5F-430B-A0F2-CD5281AB75E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8" name="Rectangle 7">
            <a:extLst>
              <a:ext uri="{FF2B5EF4-FFF2-40B4-BE49-F238E27FC236}">
                <a16:creationId xmlns:a16="http://schemas.microsoft.com/office/drawing/2014/main" id="{1DBA877B-B45A-BD48-8FC8-E752E7D7174F}"/>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BF3343D-2AFA-B544-B40A-315F5EC680B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3041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308016-71BA-4CD3-918D-51613F7F4DF5}"/>
              </a:ext>
            </a:extLst>
          </p:cNvPr>
          <p:cNvSpPr>
            <a:spLocks noGrp="1"/>
          </p:cNvSpPr>
          <p:nvPr>
            <p:ph type="dt" sz="half" idx="10"/>
          </p:nvPr>
        </p:nvSpPr>
        <p:spPr/>
        <p:txBody>
          <a:bodyPr/>
          <a:lstStyle/>
          <a:p>
            <a:fld id="{1449AA12-8195-4182-A7AC-2E7E59DFBDAF}" type="datetimeFigureOut">
              <a:rPr lang="en-US" smtClean="0"/>
              <a:t>5/3/2022</a:t>
            </a:fld>
            <a:endParaRPr lang="en-US"/>
          </a:p>
        </p:txBody>
      </p:sp>
      <p:sp>
        <p:nvSpPr>
          <p:cNvPr id="3" name="Footer Placeholder 2">
            <a:extLst>
              <a:ext uri="{FF2B5EF4-FFF2-40B4-BE49-F238E27FC236}">
                <a16:creationId xmlns:a16="http://schemas.microsoft.com/office/drawing/2014/main" id="{95B24F46-0425-47C6-9FFB-F69AFFFE89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CE7A99-1593-4189-A514-8209CC32A2EA}"/>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7" name="Rectangle 6">
            <a:extLst>
              <a:ext uri="{FF2B5EF4-FFF2-40B4-BE49-F238E27FC236}">
                <a16:creationId xmlns:a16="http://schemas.microsoft.com/office/drawing/2014/main" id="{11C15DFD-AB97-AB43-A6C9-2808708C91B4}"/>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A05BA89-ECA6-2247-ABBB-3C67160202E9}"/>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8561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E933B-3FC6-4B08-9FBE-2DD48307A4D4}"/>
              </a:ext>
            </a:extLst>
          </p:cNvPr>
          <p:cNvSpPr>
            <a:spLocks noGrp="1"/>
          </p:cNvSpPr>
          <p:nvPr>
            <p:ph type="title"/>
          </p:nvPr>
        </p:nvSpPr>
        <p:spPr>
          <a:xfrm>
            <a:off x="1587712" y="455362"/>
            <a:ext cx="4043440" cy="158451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377FBD4A-4514-4DCE-8F18-914DF3F4EED1}"/>
              </a:ext>
            </a:extLst>
          </p:cNvPr>
          <p:cNvSpPr>
            <a:spLocks noGrp="1"/>
          </p:cNvSpPr>
          <p:nvPr>
            <p:ph idx="1"/>
          </p:nvPr>
        </p:nvSpPr>
        <p:spPr>
          <a:xfrm>
            <a:off x="6271232" y="565151"/>
            <a:ext cx="5358384" cy="5521960"/>
          </a:xfrm>
        </p:spPr>
        <p:txBody>
          <a:bodyPr>
            <a:normAutofit/>
          </a:bodyPr>
          <a:lstStyle>
            <a:lvl1pPr>
              <a:defRPr sz="2200"/>
            </a:lvl1pPr>
            <a:lvl2pPr>
              <a:defRPr sz="1900"/>
            </a:lvl2pPr>
            <a:lvl3pPr>
              <a:defRPr sz="17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5AF18C85-0675-4202-B796-352766854939}"/>
              </a:ext>
            </a:extLst>
          </p:cNvPr>
          <p:cNvSpPr>
            <a:spLocks noGrp="1"/>
          </p:cNvSpPr>
          <p:nvPr>
            <p:ph type="body" sz="half" idx="2"/>
          </p:nvPr>
        </p:nvSpPr>
        <p:spPr>
          <a:xfrm>
            <a:off x="1587712" y="2039874"/>
            <a:ext cx="4043440"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0079E5-F934-4D04-866F-F7CB5B08ACC4}"/>
              </a:ext>
            </a:extLst>
          </p:cNvPr>
          <p:cNvSpPr>
            <a:spLocks noGrp="1"/>
          </p:cNvSpPr>
          <p:nvPr>
            <p:ph type="dt" sz="half" idx="10"/>
          </p:nvPr>
        </p:nvSpPr>
        <p:spPr/>
        <p:txBody>
          <a:bodyPr/>
          <a:lstStyle/>
          <a:p>
            <a:fld id="{1449AA12-8195-4182-A7AC-2E7E59DFBDAF}" type="datetimeFigureOut">
              <a:rPr lang="en-US" smtClean="0"/>
              <a:t>5/3/2022</a:t>
            </a:fld>
            <a:endParaRPr lang="en-US"/>
          </a:p>
        </p:txBody>
      </p:sp>
      <p:sp>
        <p:nvSpPr>
          <p:cNvPr id="6" name="Footer Placeholder 5">
            <a:extLst>
              <a:ext uri="{FF2B5EF4-FFF2-40B4-BE49-F238E27FC236}">
                <a16:creationId xmlns:a16="http://schemas.microsoft.com/office/drawing/2014/main" id="{E705FC94-7915-439A-B937-F02D1BB03A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B69B19-4156-4584-B1DC-4F42F200B915}"/>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DC1B6031-8ABE-F648-8E05-3D08D0D54B53}"/>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DABD855-35E6-BE4F-8B03-FD12DDB32E10}"/>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33237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E1F3B-090C-4BB5-84BE-8ED0FC5981A5}"/>
              </a:ext>
            </a:extLst>
          </p:cNvPr>
          <p:cNvSpPr>
            <a:spLocks noGrp="1"/>
          </p:cNvSpPr>
          <p:nvPr>
            <p:ph type="title"/>
          </p:nvPr>
        </p:nvSpPr>
        <p:spPr>
          <a:xfrm>
            <a:off x="1587711" y="455362"/>
            <a:ext cx="4043436" cy="1584512"/>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397C49E-9426-4B24-B2A7-C54B89DA60A3}"/>
              </a:ext>
            </a:extLst>
          </p:cNvPr>
          <p:cNvSpPr>
            <a:spLocks noGrp="1"/>
          </p:cNvSpPr>
          <p:nvPr>
            <p:ph type="pic" idx="1"/>
          </p:nvPr>
        </p:nvSpPr>
        <p:spPr>
          <a:xfrm>
            <a:off x="6271232" y="565150"/>
            <a:ext cx="5355607" cy="552267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BC7F011-0A5F-44E9-88CD-C95A33351B45}"/>
              </a:ext>
            </a:extLst>
          </p:cNvPr>
          <p:cNvSpPr>
            <a:spLocks noGrp="1"/>
          </p:cNvSpPr>
          <p:nvPr>
            <p:ph type="body" sz="half" idx="2"/>
          </p:nvPr>
        </p:nvSpPr>
        <p:spPr>
          <a:xfrm>
            <a:off x="1587711" y="2039874"/>
            <a:ext cx="4043436"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21C85-27BB-4533-A21B-C379FE03A944}"/>
              </a:ext>
            </a:extLst>
          </p:cNvPr>
          <p:cNvSpPr>
            <a:spLocks noGrp="1"/>
          </p:cNvSpPr>
          <p:nvPr>
            <p:ph type="dt" sz="half" idx="10"/>
          </p:nvPr>
        </p:nvSpPr>
        <p:spPr/>
        <p:txBody>
          <a:bodyPr/>
          <a:lstStyle/>
          <a:p>
            <a:fld id="{1449AA12-8195-4182-A7AC-2E7E59DFBDAF}" type="datetimeFigureOut">
              <a:rPr lang="en-US" smtClean="0"/>
              <a:t>5/3/2022</a:t>
            </a:fld>
            <a:endParaRPr lang="en-US"/>
          </a:p>
        </p:txBody>
      </p:sp>
      <p:sp>
        <p:nvSpPr>
          <p:cNvPr id="6" name="Footer Placeholder 5">
            <a:extLst>
              <a:ext uri="{FF2B5EF4-FFF2-40B4-BE49-F238E27FC236}">
                <a16:creationId xmlns:a16="http://schemas.microsoft.com/office/drawing/2014/main" id="{35018850-01F1-4247-9BFD-1DDC5DDDC3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B365A9-4C28-480F-B370-2DFF234B73F7}"/>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920EAFF3-0A84-F84B-90E4-A596F00B3DC2}"/>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8392559-3C15-B249-93C9-B0F7E9E5DDD8}"/>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1414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7ACD69-D2F4-4938-B590-C414049017E0}"/>
              </a:ext>
            </a:extLst>
          </p:cNvPr>
          <p:cNvSpPr>
            <a:spLocks noGrp="1"/>
          </p:cNvSpPr>
          <p:nvPr>
            <p:ph type="title"/>
          </p:nvPr>
        </p:nvSpPr>
        <p:spPr>
          <a:xfrm>
            <a:off x="1587710" y="455362"/>
            <a:ext cx="9486690" cy="155041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2E762BD4-BA0F-4CA4-BAE3-DF2B5087C045}"/>
              </a:ext>
            </a:extLst>
          </p:cNvPr>
          <p:cNvSpPr>
            <a:spLocks noGrp="1"/>
          </p:cNvSpPr>
          <p:nvPr>
            <p:ph type="body" idx="1"/>
          </p:nvPr>
        </p:nvSpPr>
        <p:spPr>
          <a:xfrm>
            <a:off x="1587710" y="2160016"/>
            <a:ext cx="9486690" cy="392615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80B2FEE-249E-42F1-94D8-A8C0759EF471}"/>
              </a:ext>
            </a:extLst>
          </p:cNvPr>
          <p:cNvSpPr>
            <a:spLocks noGrp="1"/>
          </p:cNvSpPr>
          <p:nvPr>
            <p:ph type="dt" sz="half" idx="2"/>
          </p:nvPr>
        </p:nvSpPr>
        <p:spPr>
          <a:xfrm>
            <a:off x="8018632" y="6292850"/>
            <a:ext cx="3094278"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49AA12-8195-4182-A7AC-2E7E59DFBDAF}" type="datetimeFigureOut">
              <a:rPr lang="en-US" smtClean="0"/>
              <a:pPr/>
              <a:t>5/3/2022</a:t>
            </a:fld>
            <a:endParaRPr lang="en-US"/>
          </a:p>
        </p:txBody>
      </p:sp>
      <p:sp>
        <p:nvSpPr>
          <p:cNvPr id="5" name="Footer Placeholder 4">
            <a:extLst>
              <a:ext uri="{FF2B5EF4-FFF2-40B4-BE49-F238E27FC236}">
                <a16:creationId xmlns:a16="http://schemas.microsoft.com/office/drawing/2014/main" id="{8560C617-A890-4920-83B0-143C03349066}"/>
              </a:ext>
            </a:extLst>
          </p:cNvPr>
          <p:cNvSpPr>
            <a:spLocks noGrp="1"/>
          </p:cNvSpPr>
          <p:nvPr>
            <p:ph type="ftr" sz="quarter" idx="3"/>
          </p:nvPr>
        </p:nvSpPr>
        <p:spPr>
          <a:xfrm>
            <a:off x="1587711" y="6292850"/>
            <a:ext cx="4114800" cy="365125"/>
          </a:xfrm>
          <a:prstGeom prst="rect">
            <a:avLst/>
          </a:prstGeom>
        </p:spPr>
        <p:txBody>
          <a:bodyPr vert="horz" lIns="91440" tIns="45720" rIns="91440" bIns="45720" rtlCol="0" anchor="ctr"/>
          <a:lstStyle>
            <a:lvl1pPr algn="l">
              <a:defRPr sz="11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4F1B4F1-B06B-4BBE-BFFF-C0B386E2449E}"/>
              </a:ext>
            </a:extLst>
          </p:cNvPr>
          <p:cNvSpPr>
            <a:spLocks noGrp="1"/>
          </p:cNvSpPr>
          <p:nvPr>
            <p:ph type="sldNum" sz="quarter" idx="4"/>
          </p:nvPr>
        </p:nvSpPr>
        <p:spPr>
          <a:xfrm>
            <a:off x="11149574" y="6292850"/>
            <a:ext cx="813816"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DFC975-2FD7-44A5-9E78-ECBA46156075}" type="slidenum">
              <a:rPr lang="en-US" smtClean="0"/>
              <a:pPr/>
              <a:t>‹#›</a:t>
            </a:fld>
            <a:endParaRPr lang="en-US"/>
          </a:p>
        </p:txBody>
      </p:sp>
    </p:spTree>
    <p:extLst>
      <p:ext uri="{BB962C8B-B14F-4D97-AF65-F5344CB8AC3E}">
        <p14:creationId xmlns:p14="http://schemas.microsoft.com/office/powerpoint/2010/main" val="376153769"/>
      </p:ext>
    </p:extLst>
  </p:cSld>
  <p:clrMap bg1="dk1" tx1="lt1" bg2="dk2"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78" r:id="rId6"/>
    <p:sldLayoutId id="2147483689" r:id="rId7"/>
    <p:sldLayoutId id="2147483688" r:id="rId8"/>
    <p:sldLayoutId id="2147483687" r:id="rId9"/>
    <p:sldLayoutId id="2147483686" r:id="rId10"/>
    <p:sldLayoutId id="2147483679"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2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457200" indent="-228600" algn="l" defTabSz="914400" rtl="0" eaLnBrk="1" latinLnBrk="0" hangingPunct="1">
        <a:lnSpc>
          <a:spcPct val="110000"/>
        </a:lnSpc>
        <a:spcBef>
          <a:spcPts val="600"/>
        </a:spcBef>
        <a:buClr>
          <a:schemeClr val="accent1"/>
        </a:buClr>
        <a:buFont typeface="Arial" panose="020B0604020202020204" pitchFamily="34" charset="0"/>
        <a:buChar char="•"/>
        <a:defRPr sz="1900" kern="1200">
          <a:solidFill>
            <a:schemeClr val="tx1"/>
          </a:solidFill>
          <a:latin typeface="+mn-lt"/>
          <a:ea typeface="+mn-ea"/>
          <a:cs typeface="+mn-cs"/>
        </a:defRPr>
      </a:lvl2pPr>
      <a:lvl3pPr marL="685800" indent="-228600" algn="l" defTabSz="914400" rtl="0" eaLnBrk="1" latinLnBrk="0" hangingPunct="1">
        <a:lnSpc>
          <a:spcPct val="110000"/>
        </a:lnSpc>
        <a:spcBef>
          <a:spcPts val="600"/>
        </a:spcBef>
        <a:buClr>
          <a:schemeClr val="accent1"/>
        </a:buClr>
        <a:buFont typeface="Arial" panose="020B0604020202020204" pitchFamily="34" charset="0"/>
        <a:buChar char="•"/>
        <a:defRPr sz="1700" kern="1200">
          <a:solidFill>
            <a:schemeClr val="tx1"/>
          </a:solidFill>
          <a:latin typeface="+mn-lt"/>
          <a:ea typeface="+mn-ea"/>
          <a:cs typeface="+mn-cs"/>
        </a:defRPr>
      </a:lvl3pPr>
      <a:lvl4pPr marL="9144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4pPr>
      <a:lvl5pPr marL="11430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8F843D-1C1B-C740-AC27-E3238D0F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a:extLst>
              <a:ext uri="{FF2B5EF4-FFF2-40B4-BE49-F238E27FC236}">
                <a16:creationId xmlns:a16="http://schemas.microsoft.com/office/drawing/2014/main" id="{C9A3F2B3-DEE1-AFCC-97EF-5F966B887977}"/>
              </a:ext>
            </a:extLst>
          </p:cNvPr>
          <p:cNvPicPr>
            <a:picLocks noChangeAspect="1"/>
          </p:cNvPicPr>
          <p:nvPr/>
        </p:nvPicPr>
        <p:blipFill rotWithShape="1">
          <a:blip r:embed="rId2"/>
          <a:srcRect t="7973" r="-1" b="7736"/>
          <a:stretch/>
        </p:blipFill>
        <p:spPr>
          <a:xfrm>
            <a:off x="3048" y="10"/>
            <a:ext cx="12188952" cy="6857990"/>
          </a:xfrm>
          <a:prstGeom prst="rect">
            <a:avLst/>
          </a:prstGeom>
        </p:spPr>
      </p:pic>
      <p:sp>
        <p:nvSpPr>
          <p:cNvPr id="12" name="Rectangle">
            <a:extLst>
              <a:ext uri="{FF2B5EF4-FFF2-40B4-BE49-F238E27FC236}">
                <a16:creationId xmlns:a16="http://schemas.microsoft.com/office/drawing/2014/main" id="{9F0EA5A9-0D12-3644-BBEC-6D9D192EB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7551978" cy="6858001"/>
          </a:xfrm>
          <a:prstGeom prst="rect">
            <a:avLst/>
          </a:prstGeom>
          <a:solidFill>
            <a:schemeClr val="bg1">
              <a:alpha val="85000"/>
            </a:schemeClr>
          </a:solidFill>
          <a:ln w="12700">
            <a:miter lim="400000"/>
          </a:ln>
        </p:spPr>
        <p:txBody>
          <a:bodyPr lIns="50800" tIns="50800" rIns="50800" bIns="50800" anchor="ctr"/>
          <a:lstStyle/>
          <a:p>
            <a:pPr algn="ctr" defTabSz="457200"/>
            <a:endParaRPr sz="2600" cap="all" dirty="0">
              <a:solidFill>
                <a:srgbClr val="FFFFFF"/>
              </a:solidFill>
              <a:sym typeface="Avenir Next"/>
            </a:endParaRPr>
          </a:p>
        </p:txBody>
      </p:sp>
      <p:sp>
        <p:nvSpPr>
          <p:cNvPr id="14" name="Rectangle 13">
            <a:extLst>
              <a:ext uri="{FF2B5EF4-FFF2-40B4-BE49-F238E27FC236}">
                <a16:creationId xmlns:a16="http://schemas.microsoft.com/office/drawing/2014/main" id="{A21C8291-E3D5-4240-8FF4-E5213CBCC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080" y="1375495"/>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6" name="Rectangle 15">
            <a:extLst>
              <a:ext uri="{FF2B5EF4-FFF2-40B4-BE49-F238E27FC236}">
                <a16:creationId xmlns:a16="http://schemas.microsoft.com/office/drawing/2014/main" id="{08B44AFE-C181-7047-8CC9-CA00BD385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079" y="0"/>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2777623D-041C-8D93-AFB1-1275FA1A3621}"/>
              </a:ext>
            </a:extLst>
          </p:cNvPr>
          <p:cNvSpPr>
            <a:spLocks noGrp="1"/>
          </p:cNvSpPr>
          <p:nvPr>
            <p:ph type="ctrTitle"/>
          </p:nvPr>
        </p:nvSpPr>
        <p:spPr>
          <a:xfrm>
            <a:off x="561865" y="1247140"/>
            <a:ext cx="6404554" cy="3450844"/>
          </a:xfrm>
        </p:spPr>
        <p:txBody>
          <a:bodyPr>
            <a:normAutofit/>
          </a:bodyPr>
          <a:lstStyle/>
          <a:p>
            <a:r>
              <a:rPr lang="en-GB" b="1" dirty="0"/>
              <a:t>CES briefing for Catholic SACRE representatives</a:t>
            </a:r>
          </a:p>
        </p:txBody>
      </p:sp>
      <p:sp>
        <p:nvSpPr>
          <p:cNvPr id="5" name="Subtitle 4">
            <a:extLst>
              <a:ext uri="{FF2B5EF4-FFF2-40B4-BE49-F238E27FC236}">
                <a16:creationId xmlns:a16="http://schemas.microsoft.com/office/drawing/2014/main" id="{74FEAC71-BEA3-0CA6-E3A9-BBA15A11DF3E}"/>
              </a:ext>
            </a:extLst>
          </p:cNvPr>
          <p:cNvSpPr>
            <a:spLocks noGrp="1"/>
          </p:cNvSpPr>
          <p:nvPr>
            <p:ph type="subTitle" idx="1"/>
          </p:nvPr>
        </p:nvSpPr>
        <p:spPr>
          <a:xfrm>
            <a:off x="561864" y="4818126"/>
            <a:ext cx="6404555" cy="1268984"/>
          </a:xfrm>
        </p:spPr>
        <p:txBody>
          <a:bodyPr>
            <a:normAutofit/>
          </a:bodyPr>
          <a:lstStyle/>
          <a:p>
            <a:r>
              <a:rPr lang="en-GB" dirty="0"/>
              <a:t>3</a:t>
            </a:r>
            <a:r>
              <a:rPr lang="en-GB" baseline="30000" dirty="0"/>
              <a:t>rd</a:t>
            </a:r>
            <a:r>
              <a:rPr lang="en-GB" dirty="0"/>
              <a:t> May 2022</a:t>
            </a:r>
          </a:p>
        </p:txBody>
      </p:sp>
    </p:spTree>
    <p:extLst>
      <p:ext uri="{BB962C8B-B14F-4D97-AF65-F5344CB8AC3E}">
        <p14:creationId xmlns:p14="http://schemas.microsoft.com/office/powerpoint/2010/main" val="177883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D50688-F8A2-27E8-7E9C-48CB4CBA1AFD}"/>
              </a:ext>
            </a:extLst>
          </p:cNvPr>
          <p:cNvSpPr>
            <a:spLocks noGrp="1"/>
          </p:cNvSpPr>
          <p:nvPr>
            <p:ph type="ctrTitle"/>
          </p:nvPr>
        </p:nvSpPr>
        <p:spPr/>
        <p:txBody>
          <a:bodyPr/>
          <a:lstStyle/>
          <a:p>
            <a:r>
              <a:rPr lang="en-GB" dirty="0"/>
              <a:t>Update on the RE Curriculum Directory (RECD)</a:t>
            </a:r>
          </a:p>
        </p:txBody>
      </p:sp>
      <p:sp>
        <p:nvSpPr>
          <p:cNvPr id="5" name="Subtitle 4">
            <a:extLst>
              <a:ext uri="{FF2B5EF4-FFF2-40B4-BE49-F238E27FC236}">
                <a16:creationId xmlns:a16="http://schemas.microsoft.com/office/drawing/2014/main" id="{44008F6E-6288-5174-CC26-4118DD3931F2}"/>
              </a:ext>
            </a:extLst>
          </p:cNvPr>
          <p:cNvSpPr>
            <a:spLocks noGrp="1"/>
          </p:cNvSpPr>
          <p:nvPr>
            <p:ph type="subTitle" idx="1"/>
          </p:nvPr>
        </p:nvSpPr>
        <p:spPr/>
        <p:txBody>
          <a:bodyPr/>
          <a:lstStyle/>
          <a:p>
            <a:r>
              <a:rPr lang="en-GB" dirty="0"/>
              <a:t>May 2022</a:t>
            </a:r>
          </a:p>
        </p:txBody>
      </p:sp>
    </p:spTree>
    <p:extLst>
      <p:ext uri="{BB962C8B-B14F-4D97-AF65-F5344CB8AC3E}">
        <p14:creationId xmlns:p14="http://schemas.microsoft.com/office/powerpoint/2010/main" val="3412238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DA4A8-A9D7-AA61-FFF9-0FA87C5C59E7}"/>
              </a:ext>
            </a:extLst>
          </p:cNvPr>
          <p:cNvSpPr>
            <a:spLocks noGrp="1"/>
          </p:cNvSpPr>
          <p:nvPr>
            <p:ph type="title"/>
          </p:nvPr>
        </p:nvSpPr>
        <p:spPr/>
        <p:txBody>
          <a:bodyPr/>
          <a:lstStyle/>
          <a:p>
            <a:r>
              <a:rPr lang="en-GB" dirty="0"/>
              <a:t>RECD consultation</a:t>
            </a:r>
          </a:p>
        </p:txBody>
      </p:sp>
      <p:sp>
        <p:nvSpPr>
          <p:cNvPr id="3" name="Content Placeholder 2">
            <a:extLst>
              <a:ext uri="{FF2B5EF4-FFF2-40B4-BE49-F238E27FC236}">
                <a16:creationId xmlns:a16="http://schemas.microsoft.com/office/drawing/2014/main" id="{3E1C2D63-8210-1DAA-0593-2299AB087AC0}"/>
              </a:ext>
            </a:extLst>
          </p:cNvPr>
          <p:cNvSpPr>
            <a:spLocks noGrp="1"/>
          </p:cNvSpPr>
          <p:nvPr>
            <p:ph idx="1"/>
          </p:nvPr>
        </p:nvSpPr>
        <p:spPr/>
        <p:txBody>
          <a:bodyPr/>
          <a:lstStyle/>
          <a:p>
            <a:r>
              <a:rPr lang="en-GB" dirty="0"/>
              <a:t>The RECD has been distributed to schools in draft form.</a:t>
            </a:r>
          </a:p>
          <a:p>
            <a:r>
              <a:rPr lang="en-GB" dirty="0"/>
              <a:t>Schools in England and Wales have been invited to participate in a consultation exercise .</a:t>
            </a:r>
          </a:p>
          <a:p>
            <a:r>
              <a:rPr lang="en-GB" dirty="0"/>
              <a:t> The closing date is 20</a:t>
            </a:r>
            <a:r>
              <a:rPr lang="en-GB" baseline="30000" dirty="0"/>
              <a:t>th</a:t>
            </a:r>
            <a:r>
              <a:rPr lang="en-GB" dirty="0"/>
              <a:t> May.</a:t>
            </a:r>
          </a:p>
          <a:p>
            <a:r>
              <a:rPr lang="en-GB">
                <a:solidFill>
                  <a:srgbClr val="FFFFFF"/>
                </a:solidFill>
                <a:latin typeface="Segoe UI" panose="020B0502040204020203" pitchFamily="34" charset="0"/>
              </a:rPr>
              <a:t>R</a:t>
            </a:r>
            <a:r>
              <a:rPr lang="en-GB" b="0" i="0">
                <a:solidFill>
                  <a:srgbClr val="FFFFFF"/>
                </a:solidFill>
                <a:effectLst/>
                <a:latin typeface="Segoe UI" panose="020B0502040204020203" pitchFamily="34" charset="0"/>
              </a:rPr>
              <a:t>esponses </a:t>
            </a:r>
            <a:r>
              <a:rPr lang="en-GB" b="0" i="0" dirty="0">
                <a:solidFill>
                  <a:srgbClr val="FFFFFF"/>
                </a:solidFill>
                <a:effectLst/>
                <a:latin typeface="Segoe UI" panose="020B0502040204020203" pitchFamily="34" charset="0"/>
              </a:rPr>
              <a:t>to this survey are purely for the purpose of helping the drafters to produce a final version of the document that will be most useful to schools.</a:t>
            </a:r>
            <a:endParaRPr lang="en-GB" dirty="0"/>
          </a:p>
        </p:txBody>
      </p:sp>
    </p:spTree>
    <p:extLst>
      <p:ext uri="{BB962C8B-B14F-4D97-AF65-F5344CB8AC3E}">
        <p14:creationId xmlns:p14="http://schemas.microsoft.com/office/powerpoint/2010/main" val="1564344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58144"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26850" y="1"/>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D8E6C5-9A20-9EDC-6928-520D52564840}"/>
              </a:ext>
            </a:extLst>
          </p:cNvPr>
          <p:cNvSpPr>
            <a:spLocks noGrp="1"/>
          </p:cNvSpPr>
          <p:nvPr>
            <p:ph type="title"/>
          </p:nvPr>
        </p:nvSpPr>
        <p:spPr>
          <a:xfrm>
            <a:off x="1117600" y="455362"/>
            <a:ext cx="9486690" cy="1550419"/>
          </a:xfrm>
        </p:spPr>
        <p:txBody>
          <a:bodyPr>
            <a:normAutofit/>
          </a:bodyPr>
          <a:lstStyle/>
          <a:p>
            <a:r>
              <a:rPr lang="en-GB" dirty="0"/>
              <a:t>Draft RECD</a:t>
            </a:r>
          </a:p>
        </p:txBody>
      </p:sp>
      <p:graphicFrame>
        <p:nvGraphicFramePr>
          <p:cNvPr id="5" name="Content Placeholder 2">
            <a:extLst>
              <a:ext uri="{FF2B5EF4-FFF2-40B4-BE49-F238E27FC236}">
                <a16:creationId xmlns:a16="http://schemas.microsoft.com/office/drawing/2014/main" id="{586083DB-7A8C-F2FB-535F-B284C527419C}"/>
              </a:ext>
            </a:extLst>
          </p:cNvPr>
          <p:cNvGraphicFramePr>
            <a:graphicFrameLocks noGrp="1"/>
          </p:cNvGraphicFramePr>
          <p:nvPr>
            <p:ph idx="1"/>
            <p:extLst>
              <p:ext uri="{D42A27DB-BD31-4B8C-83A1-F6EECF244321}">
                <p14:modId xmlns:p14="http://schemas.microsoft.com/office/powerpoint/2010/main" val="2687938652"/>
              </p:ext>
            </p:extLst>
          </p:nvPr>
        </p:nvGraphicFramePr>
        <p:xfrm>
          <a:off x="1124456" y="2194178"/>
          <a:ext cx="9528584" cy="38986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6070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5DE48-580B-D969-0FE3-ADA481648CDD}"/>
              </a:ext>
            </a:extLst>
          </p:cNvPr>
          <p:cNvSpPr>
            <a:spLocks noGrp="1"/>
          </p:cNvSpPr>
          <p:nvPr>
            <p:ph type="title"/>
          </p:nvPr>
        </p:nvSpPr>
        <p:spPr/>
        <p:txBody>
          <a:bodyPr>
            <a:normAutofit/>
          </a:bodyPr>
          <a:lstStyle/>
          <a:p>
            <a:r>
              <a:rPr lang="en-GB" dirty="0"/>
              <a:t>RVE (Curriculum guidance for Catholic schools)</a:t>
            </a:r>
          </a:p>
        </p:txBody>
      </p:sp>
      <p:sp>
        <p:nvSpPr>
          <p:cNvPr id="7" name="Text Placeholder 6">
            <a:extLst>
              <a:ext uri="{FF2B5EF4-FFF2-40B4-BE49-F238E27FC236}">
                <a16:creationId xmlns:a16="http://schemas.microsoft.com/office/drawing/2014/main" id="{AF0E011A-870D-BD4E-8B39-00638C917D3C}"/>
              </a:ext>
            </a:extLst>
          </p:cNvPr>
          <p:cNvSpPr>
            <a:spLocks noGrp="1"/>
          </p:cNvSpPr>
          <p:nvPr>
            <p:ph type="body" idx="1"/>
          </p:nvPr>
        </p:nvSpPr>
        <p:spPr/>
        <p:txBody>
          <a:bodyPr/>
          <a:lstStyle/>
          <a:p>
            <a:r>
              <a:rPr lang="en-GB" dirty="0"/>
              <a:t>Legislation</a:t>
            </a:r>
          </a:p>
        </p:txBody>
      </p:sp>
      <p:sp>
        <p:nvSpPr>
          <p:cNvPr id="3" name="Content Placeholder 2">
            <a:extLst>
              <a:ext uri="{FF2B5EF4-FFF2-40B4-BE49-F238E27FC236}">
                <a16:creationId xmlns:a16="http://schemas.microsoft.com/office/drawing/2014/main" id="{10FDD3FD-433D-AEE9-FAB9-649ACFF00BE4}"/>
              </a:ext>
            </a:extLst>
          </p:cNvPr>
          <p:cNvSpPr>
            <a:spLocks noGrp="1"/>
          </p:cNvSpPr>
          <p:nvPr>
            <p:ph sz="half" idx="2"/>
          </p:nvPr>
        </p:nvSpPr>
        <p:spPr/>
        <p:txBody>
          <a:bodyPr>
            <a:normAutofit fontScale="85000" lnSpcReduction="20000"/>
          </a:bodyPr>
          <a:lstStyle/>
          <a:p>
            <a:pPr marL="0" indent="0">
              <a:lnSpc>
                <a:spcPct val="100000"/>
              </a:lnSpc>
              <a:spcAft>
                <a:spcPts val="800"/>
              </a:spcAft>
              <a:buNone/>
            </a:pPr>
            <a:r>
              <a:rPr lang="en-GB" sz="1400" dirty="0">
                <a:effectLst/>
                <a:latin typeface="Calibri" panose="020F0502020204030204" pitchFamily="34" charset="0"/>
                <a:ea typeface="Calibri" panose="020F0502020204030204" pitchFamily="34" charset="0"/>
                <a:cs typeface="Times New Roman" panose="02020603050405020304" pitchFamily="18" charset="0"/>
              </a:rPr>
              <a:t>In voluntary aided schools of a religious character the Act requires the curriculum to make provision for teaching and learning in respect of RVE that accords with the school’s trust deed or the tenets of the Catholic Church.</a:t>
            </a:r>
            <a:endParaRPr lang="en-GB" sz="1400" dirty="0">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Aft>
                <a:spcPts val="800"/>
              </a:spcAft>
              <a:buNone/>
            </a:pPr>
            <a:r>
              <a:rPr lang="en-GB" sz="1400" dirty="0">
                <a:effectLst/>
                <a:latin typeface="Calibri" panose="020F0502020204030204" pitchFamily="34" charset="0"/>
                <a:ea typeface="Calibri" panose="020F0502020204030204" pitchFamily="34" charset="0"/>
                <a:cs typeface="Calibri" panose="020F0502020204030204" pitchFamily="34" charset="0"/>
              </a:rPr>
              <a:t>There is an additional requirement which applies only if the provision described above has been designed </a:t>
            </a:r>
            <a:r>
              <a:rPr lang="en-GB" sz="1400" dirty="0">
                <a:effectLst/>
                <a:latin typeface="Calibri" panose="020F0502020204030204" pitchFamily="34" charset="0"/>
                <a:ea typeface="Calibri" panose="020F0502020204030204" pitchFamily="34" charset="0"/>
                <a:cs typeface="Times New Roman" panose="02020603050405020304" pitchFamily="18" charset="0"/>
              </a:rPr>
              <a:t>without having regard to the agreed syllabus. In this case, the school’s curriculum must also include provision for RVE that has been designed having regard to the agreed syllabus.</a:t>
            </a:r>
            <a:r>
              <a:rPr lang="en-GB" sz="1400" dirty="0">
                <a:effectLst/>
                <a:latin typeface="Calibri" panose="020F0502020204030204" pitchFamily="34" charset="0"/>
                <a:ea typeface="Calibri" panose="020F0502020204030204" pitchFamily="34" charset="0"/>
                <a:cs typeface="Calibri" panose="020F0502020204030204" pitchFamily="34" charset="0"/>
              </a:rPr>
              <a:t> In this case, a  pupil’s parents can request that their child be provided with this additional provision designed having regard to the agreed syllabus. If a request of this type is made, it must be complied with.</a:t>
            </a:r>
          </a:p>
          <a:p>
            <a:pPr marL="0" indent="0">
              <a:lnSpc>
                <a:spcPct val="100000"/>
              </a:lnSpc>
              <a:spcAft>
                <a:spcPts val="800"/>
              </a:spcAft>
              <a:buNone/>
            </a:pPr>
            <a:r>
              <a:rPr lang="en-GB" sz="1400" dirty="0">
                <a:effectLst/>
                <a:latin typeface="Calibri" panose="020F0502020204030204" pitchFamily="34" charset="0"/>
                <a:ea typeface="Calibri" panose="020F0502020204030204" pitchFamily="34" charset="0"/>
                <a:cs typeface="Calibri" panose="020F0502020204030204" pitchFamily="34" charset="0"/>
              </a:rPr>
              <a:t> Ideally, therefore, Catholic schools should be able to demonstrate the ways in which the Catholic </a:t>
            </a:r>
            <a:r>
              <a:rPr lang="en-GB" sz="1400" dirty="0">
                <a:effectLst/>
                <a:latin typeface="Calibri" panose="020F0502020204030204" pitchFamily="34" charset="0"/>
                <a:ea typeface="Calibri" panose="020F0502020204030204" pitchFamily="34" charset="0"/>
                <a:cs typeface="Times New Roman" panose="02020603050405020304" pitchFamily="18" charset="0"/>
              </a:rPr>
              <a:t>Religious Education </a:t>
            </a:r>
            <a:r>
              <a:rPr lang="en-GB" sz="1400" dirty="0">
                <a:effectLst/>
                <a:latin typeface="Calibri" panose="020F0502020204030204" pitchFamily="34" charset="0"/>
                <a:ea typeface="Calibri" panose="020F0502020204030204" pitchFamily="34" charset="0"/>
                <a:cs typeface="Calibri" panose="020F0502020204030204" pitchFamily="34" charset="0"/>
              </a:rPr>
              <a:t>curriculum has been designed having regard to the locally agreed syllabus.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Aft>
                <a:spcPts val="800"/>
              </a:spcAft>
            </a:pPr>
            <a:endParaRPr lang="en-GB" sz="1400" dirty="0">
              <a:effectLst/>
              <a:latin typeface="Calibri" panose="020F0502020204030204" pitchFamily="34" charset="0"/>
              <a:ea typeface="Calibri" panose="020F0502020204030204" pitchFamily="34" charset="0"/>
              <a:cs typeface="Calibri" panose="020F0502020204030204" pitchFamily="34" charset="0"/>
            </a:endParaRPr>
          </a:p>
          <a:p>
            <a:pPr>
              <a:lnSpc>
                <a:spcPct val="100000"/>
              </a:lnSpc>
              <a:spcAft>
                <a:spcPts val="800"/>
              </a:spcAft>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endParaRPr lang="en-GB" sz="1400" dirty="0"/>
          </a:p>
        </p:txBody>
      </p:sp>
      <p:sp>
        <p:nvSpPr>
          <p:cNvPr id="9" name="Text Placeholder 8">
            <a:extLst>
              <a:ext uri="{FF2B5EF4-FFF2-40B4-BE49-F238E27FC236}">
                <a16:creationId xmlns:a16="http://schemas.microsoft.com/office/drawing/2014/main" id="{58462FE0-D8C8-F236-6C53-E4D141333644}"/>
              </a:ext>
            </a:extLst>
          </p:cNvPr>
          <p:cNvSpPr>
            <a:spLocks noGrp="1"/>
          </p:cNvSpPr>
          <p:nvPr>
            <p:ph type="body" sz="quarter" idx="3"/>
          </p:nvPr>
        </p:nvSpPr>
        <p:spPr/>
        <p:txBody>
          <a:bodyPr/>
          <a:lstStyle/>
          <a:p>
            <a:r>
              <a:rPr lang="en-GB" dirty="0"/>
              <a:t>What this means…</a:t>
            </a:r>
          </a:p>
        </p:txBody>
      </p:sp>
      <p:sp>
        <p:nvSpPr>
          <p:cNvPr id="11" name="Content Placeholder 10">
            <a:extLst>
              <a:ext uri="{FF2B5EF4-FFF2-40B4-BE49-F238E27FC236}">
                <a16:creationId xmlns:a16="http://schemas.microsoft.com/office/drawing/2014/main" id="{40E96E5B-CC3A-C02A-9D58-635BC0E054EA}"/>
              </a:ext>
            </a:extLst>
          </p:cNvPr>
          <p:cNvSpPr>
            <a:spLocks noGrp="1"/>
          </p:cNvSpPr>
          <p:nvPr>
            <p:ph sz="quarter" idx="4"/>
          </p:nvPr>
        </p:nvSpPr>
        <p:spPr/>
        <p:txBody>
          <a:bodyPr/>
          <a:lstStyle/>
          <a:p>
            <a:r>
              <a:rPr lang="en-GB" dirty="0"/>
              <a:t>Fulfil Trust deeds- RECD</a:t>
            </a:r>
          </a:p>
          <a:p>
            <a:endParaRPr lang="en-GB" dirty="0"/>
          </a:p>
          <a:p>
            <a:r>
              <a:rPr lang="en-GB" dirty="0"/>
              <a:t>Pay regard to the RVE statutory guidance</a:t>
            </a:r>
          </a:p>
          <a:p>
            <a:endParaRPr lang="en-GB" dirty="0"/>
          </a:p>
          <a:p>
            <a:r>
              <a:rPr lang="en-GB" dirty="0"/>
              <a:t>Demonstrate how</a:t>
            </a:r>
          </a:p>
        </p:txBody>
      </p:sp>
    </p:spTree>
    <p:extLst>
      <p:ext uri="{BB962C8B-B14F-4D97-AF65-F5344CB8AC3E}">
        <p14:creationId xmlns:p14="http://schemas.microsoft.com/office/powerpoint/2010/main" val="3174209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9DB1-664C-C66E-E885-5C48A559693D}"/>
              </a:ext>
            </a:extLst>
          </p:cNvPr>
          <p:cNvSpPr>
            <a:spLocks noGrp="1"/>
          </p:cNvSpPr>
          <p:nvPr>
            <p:ph type="title"/>
          </p:nvPr>
        </p:nvSpPr>
        <p:spPr/>
        <p:txBody>
          <a:bodyPr/>
          <a:lstStyle/>
          <a:p>
            <a:r>
              <a:rPr lang="en-GB" dirty="0"/>
              <a:t>RECD Wales</a:t>
            </a:r>
          </a:p>
        </p:txBody>
      </p:sp>
      <p:sp>
        <p:nvSpPr>
          <p:cNvPr id="3" name="Content Placeholder 2">
            <a:extLst>
              <a:ext uri="{FF2B5EF4-FFF2-40B4-BE49-F238E27FC236}">
                <a16:creationId xmlns:a16="http://schemas.microsoft.com/office/drawing/2014/main" id="{C1AE3356-A217-8F25-9BA9-41A1CFDEB634}"/>
              </a:ext>
            </a:extLst>
          </p:cNvPr>
          <p:cNvSpPr>
            <a:spLocks noGrp="1"/>
          </p:cNvSpPr>
          <p:nvPr>
            <p:ph idx="1"/>
          </p:nvPr>
        </p:nvSpPr>
        <p:spPr>
          <a:xfrm>
            <a:off x="1587710" y="1508760"/>
            <a:ext cx="9486690" cy="4577408"/>
          </a:xfrm>
        </p:spPr>
        <p:txBody>
          <a:bodyPr/>
          <a:lstStyle/>
          <a:p>
            <a:r>
              <a:rPr lang="en-GB" dirty="0"/>
              <a:t>Welsh version of the RECD</a:t>
            </a:r>
          </a:p>
          <a:p>
            <a:r>
              <a:rPr lang="en-GB" dirty="0"/>
              <a:t>Map the sub-lenses</a:t>
            </a:r>
          </a:p>
          <a:p>
            <a:r>
              <a:rPr lang="en-GB" dirty="0"/>
              <a:t>Identify opportunities for teaching about other religions and non-religious philosophical convictions</a:t>
            </a:r>
          </a:p>
          <a:p>
            <a:r>
              <a:rPr lang="en-GB" dirty="0"/>
              <a:t>Progression steps</a:t>
            </a:r>
          </a:p>
          <a:p>
            <a:r>
              <a:rPr lang="en-GB" dirty="0"/>
              <a:t>Example learning journeys</a:t>
            </a:r>
          </a:p>
          <a:p>
            <a:r>
              <a:rPr lang="en-GB" dirty="0"/>
              <a:t>Overview to demonstrate how schools are paying regard to the RVE statutory guidance</a:t>
            </a:r>
          </a:p>
          <a:p>
            <a:r>
              <a:rPr lang="en-GB" dirty="0"/>
              <a:t>Involve practitioners in the process</a:t>
            </a:r>
          </a:p>
        </p:txBody>
      </p:sp>
    </p:spTree>
    <p:extLst>
      <p:ext uri="{BB962C8B-B14F-4D97-AF65-F5344CB8AC3E}">
        <p14:creationId xmlns:p14="http://schemas.microsoft.com/office/powerpoint/2010/main" val="2690238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6BD4E-3752-F91E-95C4-2659CF39D048}"/>
              </a:ext>
            </a:extLst>
          </p:cNvPr>
          <p:cNvSpPr>
            <a:spLocks noGrp="1"/>
          </p:cNvSpPr>
          <p:nvPr>
            <p:ph type="title"/>
          </p:nvPr>
        </p:nvSpPr>
        <p:spPr/>
        <p:txBody>
          <a:bodyPr/>
          <a:lstStyle/>
          <a:p>
            <a:r>
              <a:rPr lang="en-GB"/>
              <a:t>More news…</a:t>
            </a:r>
            <a:endParaRPr lang="en-GB" dirty="0"/>
          </a:p>
        </p:txBody>
      </p:sp>
      <p:sp>
        <p:nvSpPr>
          <p:cNvPr id="3" name="Content Placeholder 2">
            <a:extLst>
              <a:ext uri="{FF2B5EF4-FFF2-40B4-BE49-F238E27FC236}">
                <a16:creationId xmlns:a16="http://schemas.microsoft.com/office/drawing/2014/main" id="{087F6A8A-0E89-249F-A990-2030689590E3}"/>
              </a:ext>
            </a:extLst>
          </p:cNvPr>
          <p:cNvSpPr>
            <a:spLocks noGrp="1"/>
          </p:cNvSpPr>
          <p:nvPr>
            <p:ph idx="1"/>
          </p:nvPr>
        </p:nvSpPr>
        <p:spPr/>
        <p:txBody>
          <a:bodyPr/>
          <a:lstStyle/>
          <a:p>
            <a:r>
              <a:rPr lang="en-GB" dirty="0"/>
              <a:t>Curriculum Guidance for Catholic Schools in Wales -final draft sign off</a:t>
            </a:r>
          </a:p>
          <a:p>
            <a:r>
              <a:rPr lang="en-GB" dirty="0"/>
              <a:t>Translation into Welsh</a:t>
            </a:r>
          </a:p>
          <a:p>
            <a:r>
              <a:rPr lang="en-GB" dirty="0"/>
              <a:t>Publication Hwb, CES website, Diocesan websites</a:t>
            </a:r>
          </a:p>
          <a:p>
            <a:r>
              <a:rPr lang="en-GB" dirty="0"/>
              <a:t>Professional learning programme</a:t>
            </a:r>
          </a:p>
          <a:p>
            <a:r>
              <a:rPr lang="en-GB" dirty="0"/>
              <a:t>Distribute to SACRE members</a:t>
            </a:r>
          </a:p>
        </p:txBody>
      </p:sp>
    </p:spTree>
    <p:extLst>
      <p:ext uri="{BB962C8B-B14F-4D97-AF65-F5344CB8AC3E}">
        <p14:creationId xmlns:p14="http://schemas.microsoft.com/office/powerpoint/2010/main" val="196651287"/>
      </p:ext>
    </p:extLst>
  </p:cSld>
  <p:clrMapOvr>
    <a:masterClrMapping/>
  </p:clrMapOvr>
</p:sld>
</file>

<file path=ppt/theme/theme1.xml><?xml version="1.0" encoding="utf-8"?>
<a:theme xmlns:a="http://schemas.openxmlformats.org/drawingml/2006/main" name="InterweaveVTI">
  <a:themeElements>
    <a:clrScheme name="AnalogousFromRegularSeed_2SEEDS">
      <a:dk1>
        <a:srgbClr val="000000"/>
      </a:dk1>
      <a:lt1>
        <a:srgbClr val="FFFFFF"/>
      </a:lt1>
      <a:dk2>
        <a:srgbClr val="311C24"/>
      </a:dk2>
      <a:lt2>
        <a:srgbClr val="F3F0F1"/>
      </a:lt2>
      <a:accent1>
        <a:srgbClr val="14B4A3"/>
      </a:accent1>
      <a:accent2>
        <a:srgbClr val="20B668"/>
      </a:accent2>
      <a:accent3>
        <a:srgbClr val="29ACE7"/>
      </a:accent3>
      <a:accent4>
        <a:srgbClr val="D5174C"/>
      </a:accent4>
      <a:accent5>
        <a:srgbClr val="E74429"/>
      </a:accent5>
      <a:accent6>
        <a:srgbClr val="D58117"/>
      </a:accent6>
      <a:hlink>
        <a:srgbClr val="C0424F"/>
      </a:hlink>
      <a:folHlink>
        <a:srgbClr val="7F7F7F"/>
      </a:folHlink>
    </a:clrScheme>
    <a:fontScheme name="Interweave">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terweaveVTI" id="{2A5AE21D-FC75-4AD0-BC12-FA563BC24905}" vid="{9A4A41B8-EB69-44BB-8E15-B517E25CF8CA}"/>
    </a:ext>
  </a:extLst>
</a:theme>
</file>

<file path=docProps/app.xml><?xml version="1.0" encoding="utf-8"?>
<Properties xmlns="http://schemas.openxmlformats.org/officeDocument/2006/extended-properties" xmlns:vt="http://schemas.openxmlformats.org/officeDocument/2006/docPropsVTypes">
  <Template>Ion</Template>
  <TotalTime>57</TotalTime>
  <Words>406</Words>
  <Application>Microsoft Office PowerPoint</Application>
  <PresentationFormat>Widescreen</PresentationFormat>
  <Paragraphs>45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Neue Haas Grotesk Text Pro</vt:lpstr>
      <vt:lpstr>Segoe UI</vt:lpstr>
      <vt:lpstr>InterweaveVTI</vt:lpstr>
      <vt:lpstr>CES briefing for Catholic SACRE representatives</vt:lpstr>
      <vt:lpstr>Update on the RE Curriculum Directory (RECD)</vt:lpstr>
      <vt:lpstr>RECD consultation</vt:lpstr>
      <vt:lpstr>Draft RECD</vt:lpstr>
      <vt:lpstr>RVE (Curriculum guidance for Catholic schools)</vt:lpstr>
      <vt:lpstr>RECD Wales</vt:lpstr>
      <vt:lpstr>More news…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CES briefing for Catholic SACRE representatives</dc:title>
  <dc:creator>Angela Keller</dc:creator>
  <cp:lastModifiedBy>Angela Keller</cp:lastModifiedBy>
  <cp:revision>4</cp:revision>
  <dcterms:created xsi:type="dcterms:W3CDTF">2022-05-03T09:29:18Z</dcterms:created>
  <dcterms:modified xsi:type="dcterms:W3CDTF">2022-05-03T10:37:34Z</dcterms:modified>
</cp:coreProperties>
</file>