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sldIdLst>
    <p:sldId id="256" r:id="rId2"/>
    <p:sldId id="257" r:id="rId3"/>
    <p:sldId id="259" r:id="rId4"/>
    <p:sldId id="260" r:id="rId5"/>
    <p:sldId id="263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8EAB3C-47A3-42BA-AE39-A203E8C4BC8B}" v="3" dt="2023-06-25T20:30:26.9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99FD-61C9-49E5-AD96-91E0FBBDE5A4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4E1EF-8849-49EA-9FBC-9E27377146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89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99FD-61C9-49E5-AD96-91E0FBBDE5A4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4E1EF-8849-49EA-9FBC-9E27377146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28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99FD-61C9-49E5-AD96-91E0FBBDE5A4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4E1EF-8849-49EA-9FBC-9E273771464A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746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99FD-61C9-49E5-AD96-91E0FBBDE5A4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4E1EF-8849-49EA-9FBC-9E27377146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62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99FD-61C9-49E5-AD96-91E0FBBDE5A4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4E1EF-8849-49EA-9FBC-9E273771464A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7858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99FD-61C9-49E5-AD96-91E0FBBDE5A4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4E1EF-8849-49EA-9FBC-9E27377146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054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99FD-61C9-49E5-AD96-91E0FBBDE5A4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4E1EF-8849-49EA-9FBC-9E27377146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72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99FD-61C9-49E5-AD96-91E0FBBDE5A4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4E1EF-8849-49EA-9FBC-9E27377146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85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99FD-61C9-49E5-AD96-91E0FBBDE5A4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4E1EF-8849-49EA-9FBC-9E27377146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14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99FD-61C9-49E5-AD96-91E0FBBDE5A4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4E1EF-8849-49EA-9FBC-9E27377146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17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99FD-61C9-49E5-AD96-91E0FBBDE5A4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4E1EF-8849-49EA-9FBC-9E27377146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42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99FD-61C9-49E5-AD96-91E0FBBDE5A4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4E1EF-8849-49EA-9FBC-9E27377146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1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99FD-61C9-49E5-AD96-91E0FBBDE5A4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4E1EF-8849-49EA-9FBC-9E27377146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48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99FD-61C9-49E5-AD96-91E0FBBDE5A4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4E1EF-8849-49EA-9FBC-9E27377146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12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99FD-61C9-49E5-AD96-91E0FBBDE5A4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4E1EF-8849-49EA-9FBC-9E27377146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15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C99FD-61C9-49E5-AD96-91E0FBBDE5A4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4E1EF-8849-49EA-9FBC-9E27377146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25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C99FD-61C9-49E5-AD96-91E0FBBDE5A4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4C4E1EF-8849-49EA-9FBC-9E27377146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778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www.wallpaperflare.com/search?wallpaper=north+wales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jimzglebeblog.blogspot.com/2010/07/glebe-on-vacation-more-north-wales.html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2D29B736-5630-DA41-9B6A-4F67ED493A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62"/>
          <a:stretch/>
        </p:blipFill>
        <p:spPr>
          <a:xfrm>
            <a:off x="4343667" y="168676"/>
            <a:ext cx="8018875" cy="6941737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72D779-B2BA-9F74-8034-6B9C442347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6458" y="82001"/>
            <a:ext cx="7008283" cy="2369093"/>
          </a:xfrm>
        </p:spPr>
        <p:txBody>
          <a:bodyPr>
            <a:normAutofit/>
          </a:bodyPr>
          <a:lstStyle/>
          <a:p>
            <a:pPr marL="0" marR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br>
              <a:rPr lang="en-US" sz="3000" kern="1400" dirty="0">
                <a:ln>
                  <a:noFill/>
                </a:ln>
                <a:effectLst/>
                <a:latin typeface="Times New Roman" panose="02020603050405020304" pitchFamily="18" charset="0"/>
              </a:rPr>
            </a:br>
            <a:br>
              <a:rPr lang="en-US" sz="3000" kern="1400" dirty="0">
                <a:ln>
                  <a:noFill/>
                </a:ln>
                <a:effectLst/>
                <a:latin typeface="Times New Roman" panose="02020603050405020304" pitchFamily="18" charset="0"/>
              </a:rPr>
            </a:br>
            <a:r>
              <a:rPr lang="en-US" sz="3000" kern="1400" dirty="0">
                <a:ln>
                  <a:noFill/>
                </a:ln>
                <a:effectLst/>
                <a:latin typeface="Times New Roman" panose="02020603050405020304" pitchFamily="18" charset="0"/>
              </a:rPr>
              <a:t> </a:t>
            </a:r>
            <a:br>
              <a:rPr lang="en-US" sz="3000" kern="1400" dirty="0">
                <a:ln>
                  <a:noFill/>
                </a:ln>
                <a:effectLst/>
                <a:latin typeface="Times New Roman" panose="02020603050405020304" pitchFamily="18" charset="0"/>
              </a:rPr>
            </a:br>
            <a:endParaRPr lang="en-GB" sz="3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61D9E4-670D-8836-F107-B871824BEC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1" y="536874"/>
            <a:ext cx="7946796" cy="1096901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</a:rPr>
              <a:t>……And on the seventh day there was rest.</a:t>
            </a:r>
            <a:endParaRPr lang="en-GB" sz="3600" dirty="0">
              <a:solidFill>
                <a:srgbClr val="7030A0"/>
              </a:solidFill>
            </a:endParaRPr>
          </a:p>
        </p:txBody>
      </p:sp>
      <p:pic>
        <p:nvPicPr>
          <p:cNvPr id="4" name="Esurientes - John Rutter, Patricia Forbes, The Cambridge Singers, City of London Sinfonia">
            <a:hlinkClick r:id="" action="ppaction://media"/>
            <a:extLst>
              <a:ext uri="{FF2B5EF4-FFF2-40B4-BE49-F238E27FC236}">
                <a16:creationId xmlns:a16="http://schemas.microsoft.com/office/drawing/2014/main" id="{0094ADA3-30F4-0665-0D75-6F0774FC70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4798" y="6379029"/>
            <a:ext cx="244475" cy="244475"/>
          </a:xfrm>
          <a:prstGeom prst="rect">
            <a:avLst/>
          </a:prstGeom>
        </p:spPr>
      </p:pic>
      <p:pic>
        <p:nvPicPr>
          <p:cNvPr id="6" name="Picture 5" descr="A sunset over a body of water">
            <a:extLst>
              <a:ext uri="{FF2B5EF4-FFF2-40B4-BE49-F238E27FC236}">
                <a16:creationId xmlns:a16="http://schemas.microsoft.com/office/drawing/2014/main" id="{D287946D-403A-4C05-F072-EC9C94082B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94064" y="2001973"/>
            <a:ext cx="5830072" cy="3948112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472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BEAAF-DE03-CAD2-B8ED-E13BEC70E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201227"/>
            <a:ext cx="8875039" cy="1320800"/>
          </a:xfrm>
        </p:spPr>
        <p:txBody>
          <a:bodyPr>
            <a:normAutofit fontScale="90000"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en-US" sz="2700" b="1" u="sng" kern="1400" dirty="0" err="1">
                <a:ln>
                  <a:noFill/>
                </a:ln>
                <a:solidFill>
                  <a:srgbClr val="6633CC"/>
                </a:solidFill>
                <a:effectLst/>
                <a:latin typeface="Baguet Script" panose="00000500000000000000" pitchFamily="2" charset="0"/>
              </a:rPr>
              <a:t>Niksen</a:t>
            </a:r>
            <a:r>
              <a:rPr lang="en-US" sz="2700" b="1" u="sng" kern="1400" dirty="0">
                <a:ln>
                  <a:noFill/>
                </a:ln>
                <a:solidFill>
                  <a:srgbClr val="6633CC"/>
                </a:solidFill>
                <a:effectLst/>
                <a:latin typeface="Baguet Script" panose="00000500000000000000" pitchFamily="2" charset="0"/>
              </a:rPr>
              <a:t> </a:t>
            </a:r>
            <a:r>
              <a:rPr lang="en-US" sz="2700" b="1" u="sng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en-US" sz="2700" b="1" u="sng" kern="1400" dirty="0">
                <a:ln>
                  <a:noFill/>
                </a:ln>
                <a:solidFill>
                  <a:srgbClr val="6633CC"/>
                </a:solidFill>
                <a:effectLst/>
                <a:latin typeface="Baguet Script" panose="00000500000000000000" pitchFamily="2" charset="0"/>
              </a:rPr>
              <a:t>(Dutch word for doing nothing)</a:t>
            </a:r>
            <a:b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b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9BF7A-2D64-D15F-C17E-8C8FDA459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294" y="861627"/>
            <a:ext cx="7906189" cy="4351338"/>
          </a:xfrm>
        </p:spPr>
        <p:txBody>
          <a:bodyPr>
            <a:no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kern="1400" dirty="0">
                <a:ln>
                  <a:noFill/>
                </a:ln>
                <a:solidFill>
                  <a:srgbClr val="6633CC"/>
                </a:solidFill>
                <a:effectLst/>
                <a:latin typeface="Baguet Script" panose="00000500000000000000" pitchFamily="2" charset="0"/>
              </a:rPr>
              <a:t>For a little while, may you have no goals,</a:t>
            </a:r>
            <a:endParaRPr lang="en-US" sz="20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kern="1400" dirty="0">
                <a:ln>
                  <a:noFill/>
                </a:ln>
                <a:solidFill>
                  <a:srgbClr val="6633CC"/>
                </a:solidFill>
                <a:effectLst/>
                <a:latin typeface="Baguet Script" panose="00000500000000000000" pitchFamily="2" charset="0"/>
              </a:rPr>
              <a:t>Just be.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20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kern="1400" dirty="0">
                <a:ln>
                  <a:noFill/>
                </a:ln>
                <a:solidFill>
                  <a:srgbClr val="6633CC"/>
                </a:solidFill>
                <a:effectLst/>
                <a:latin typeface="Baguet Script" panose="00000500000000000000" pitchFamily="2" charset="0"/>
              </a:rPr>
              <a:t>For a little while, may you have nothing to do,</a:t>
            </a:r>
            <a:endParaRPr lang="en-US" sz="20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kern="1400" dirty="0">
                <a:ln>
                  <a:noFill/>
                </a:ln>
                <a:solidFill>
                  <a:srgbClr val="6633CC"/>
                </a:solidFill>
                <a:effectLst/>
                <a:latin typeface="Baguet Script" panose="00000500000000000000" pitchFamily="2" charset="0"/>
              </a:rPr>
              <a:t>Just be.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20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kern="1400" dirty="0">
                <a:ln>
                  <a:noFill/>
                </a:ln>
                <a:solidFill>
                  <a:srgbClr val="6633CC"/>
                </a:solidFill>
                <a:effectLst/>
                <a:latin typeface="Baguet Script" panose="00000500000000000000" pitchFamily="2" charset="0"/>
              </a:rPr>
              <a:t>For a little while, may you let your mind wander,</a:t>
            </a:r>
            <a:endParaRPr lang="en-US" sz="20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kern="1400" dirty="0">
                <a:ln>
                  <a:noFill/>
                </a:ln>
                <a:solidFill>
                  <a:srgbClr val="6633CC"/>
                </a:solidFill>
                <a:effectLst/>
                <a:latin typeface="Baguet Script" panose="00000500000000000000" pitchFamily="2" charset="0"/>
              </a:rPr>
              <a:t>Just be.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20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kern="1400" dirty="0">
                <a:ln>
                  <a:noFill/>
                </a:ln>
                <a:solidFill>
                  <a:srgbClr val="6633CC"/>
                </a:solidFill>
                <a:effectLst/>
                <a:latin typeface="Baguet Script" panose="00000500000000000000" pitchFamily="2" charset="0"/>
              </a:rPr>
              <a:t>For a little while, may you watch the sky and the trees,</a:t>
            </a:r>
            <a:endParaRPr lang="en-US" sz="20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kern="1400" dirty="0">
                <a:ln>
                  <a:noFill/>
                </a:ln>
                <a:solidFill>
                  <a:srgbClr val="6633CC"/>
                </a:solidFill>
                <a:effectLst/>
                <a:latin typeface="Baguet Script" panose="00000500000000000000" pitchFamily="2" charset="0"/>
              </a:rPr>
              <a:t>Just be.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20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kern="1400" dirty="0">
                <a:ln>
                  <a:noFill/>
                </a:ln>
                <a:solidFill>
                  <a:srgbClr val="6633CC"/>
                </a:solidFill>
                <a:effectLst/>
                <a:latin typeface="Baguet Script" panose="00000500000000000000" pitchFamily="2" charset="0"/>
              </a:rPr>
              <a:t>For a little while may you lose all sense of time,</a:t>
            </a:r>
            <a:endParaRPr lang="en-US" sz="20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kern="1400" dirty="0">
                <a:ln>
                  <a:noFill/>
                </a:ln>
                <a:solidFill>
                  <a:srgbClr val="6633CC"/>
                </a:solidFill>
                <a:effectLst/>
                <a:latin typeface="Baguet Script" panose="00000500000000000000" pitchFamily="2" charset="0"/>
              </a:rPr>
              <a:t>Just be.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sz="20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kern="1400" dirty="0">
                <a:ln>
                  <a:noFill/>
                </a:ln>
                <a:solidFill>
                  <a:srgbClr val="6633CC"/>
                </a:solidFill>
                <a:effectLst/>
                <a:latin typeface="Baguet Script" panose="00000500000000000000" pitchFamily="2" charset="0"/>
              </a:rPr>
              <a:t>For a little time, may there be no words,</a:t>
            </a:r>
            <a:endParaRPr lang="en-US" sz="20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kern="1400" dirty="0">
                <a:ln>
                  <a:noFill/>
                </a:ln>
                <a:solidFill>
                  <a:srgbClr val="6633CC"/>
                </a:solidFill>
                <a:effectLst/>
                <a:latin typeface="Baguet Script" panose="00000500000000000000" pitchFamily="2" charset="0"/>
              </a:rPr>
              <a:t>Just be……...With Me. </a:t>
            </a:r>
            <a:endParaRPr lang="en-US" sz="20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r>
              <a:rPr lang="en-US" sz="20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8233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7560C-2061-140E-BC07-AB5FDFE85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43269"/>
            <a:ext cx="8596668" cy="521811"/>
          </a:xfrm>
        </p:spPr>
        <p:txBody>
          <a:bodyPr>
            <a:normAutofit fontScale="90000"/>
          </a:bodyPr>
          <a:lstStyle/>
          <a:p>
            <a:r>
              <a:rPr lang="en-US" sz="2800" b="1" u="sng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Music: ‘A Gaelic Blessing’ John Rutter</a:t>
            </a:r>
            <a:br>
              <a:rPr lang="en-US" sz="36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740CB3-213C-4DAB-866E-3108FA67B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12" y="1136342"/>
            <a:ext cx="8396057" cy="573102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D818F-B39F-740E-818E-09FAA4193E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136342"/>
            <a:ext cx="5418666" cy="5731029"/>
          </a:xfrm>
        </p:spPr>
        <p:txBody>
          <a:bodyPr>
            <a:normAutofit fontScale="55000" lnSpcReduction="20000"/>
          </a:bodyPr>
          <a:lstStyle/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kern="140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sz="2200" kern="140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kern="140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Deep peace of the running wave to you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600" b="1" kern="140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</a:br>
            <a:r>
              <a:rPr lang="en-US" sz="3600" b="1" kern="140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Deep peace of the flowing air to you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600" b="1" kern="140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</a:br>
            <a:r>
              <a:rPr lang="en-US" sz="3600" b="1" kern="140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Deep peace of the quiet earth to you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600" b="1" kern="140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</a:br>
            <a:r>
              <a:rPr lang="en-US" sz="3600" b="1" kern="140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Deep peace of the shining stars to you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600" b="1" kern="140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</a:br>
            <a:r>
              <a:rPr lang="en-US" sz="3600" b="1" kern="140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Deep peace of the gentle night to you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600" b="1" kern="140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</a:br>
            <a:r>
              <a:rPr lang="en-US" sz="3600" b="1" kern="140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Moon and stars pour their healing light on you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US" sz="3600" b="1" kern="140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US" sz="3600" b="1" kern="1400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US" sz="3600" b="1" kern="140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US" sz="3600" b="1" kern="140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US" sz="3600" b="1" kern="140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600" b="1" kern="14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</a:br>
            <a:r>
              <a:rPr lang="en-US" sz="3600" b="1" kern="140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Deep peace of Christ, of Christ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600" b="1" kern="140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</a:br>
            <a:r>
              <a:rPr lang="en-US" sz="3600" b="1" kern="140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The light of the world to you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600" b="1" kern="140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</a:br>
            <a:r>
              <a:rPr lang="en-US" sz="3600" b="1" kern="140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Deep peace of Christ to you</a:t>
            </a:r>
            <a:endParaRPr lang="en-US" sz="3600" kern="140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</a:p>
          <a:p>
            <a:endParaRPr lang="en-GB" dirty="0"/>
          </a:p>
        </p:txBody>
      </p:sp>
      <p:pic>
        <p:nvPicPr>
          <p:cNvPr id="5" name="18 A Gaelic Blessing">
            <a:hlinkClick r:id="" action="ppaction://media"/>
            <a:extLst>
              <a:ext uri="{FF2B5EF4-FFF2-40B4-BE49-F238E27FC236}">
                <a16:creationId xmlns:a16="http://schemas.microsoft.com/office/drawing/2014/main" id="{EBE98306-6800-6065-1434-BF35621EB135}"/>
              </a:ext>
            </a:extLst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7925" y="6064358"/>
            <a:ext cx="487363" cy="487362"/>
          </a:xfrm>
        </p:spPr>
      </p:pic>
    </p:spTree>
    <p:extLst>
      <p:ext uri="{BB962C8B-B14F-4D97-AF65-F5344CB8AC3E}">
        <p14:creationId xmlns:p14="http://schemas.microsoft.com/office/powerpoint/2010/main" val="179123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3D3FC-417D-2CD3-25D1-6EDBFA1C2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122" y="782167"/>
            <a:ext cx="3854528" cy="1278466"/>
          </a:xfrm>
        </p:spPr>
        <p:txBody>
          <a:bodyPr/>
          <a:lstStyle/>
          <a:p>
            <a:pPr algn="ctr"/>
            <a:r>
              <a:rPr lang="en-US" sz="3600" b="1" u="sng" kern="140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</a:rPr>
              <a:t>Meditation</a:t>
            </a:r>
            <a:br>
              <a:rPr lang="en-US" sz="24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2FDD18-5C9C-E35E-057A-FC49F672D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782181"/>
          </a:xfrm>
        </p:spPr>
        <p:txBody>
          <a:bodyPr>
            <a:normAutofit lnSpcReduction="10000"/>
          </a:bodyPr>
          <a:lstStyle/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sz="18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Jesus breathes peace on his friends at the end of the day.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US" sz="18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May the peace of God settle in our hearts and bring us to rest in the Spirit.</a:t>
            </a:r>
            <a:endParaRPr lang="en-US" sz="18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sz="18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Spirit of God, breathe through the challenges of this day</a:t>
            </a: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US" sz="18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Let Your peace bring order to our hearts and minds</a:t>
            </a:r>
            <a:endParaRPr lang="en-US" sz="18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Remind us that we are always safe in your  presence</a:t>
            </a:r>
            <a:endParaRPr lang="en-US" sz="18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indent="0" algn="l">
              <a:spcBef>
                <a:spcPts val="0"/>
              </a:spcBef>
              <a:spcAft>
                <a:spcPts val="0"/>
              </a:spcAft>
            </a:pPr>
            <a:endParaRPr lang="en-US" sz="18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9" name="Picture 8" descr="Sun shining through the clouds over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6DA55F53-A885-D673-4B2B-0DA9DCDB7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68546" y="2755318"/>
            <a:ext cx="3472104" cy="2604078"/>
          </a:xfrm>
          <a:prstGeom prst="rect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6986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6728DF-1A91-E761-A89D-B3D09A4C1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405353"/>
            <a:ext cx="8596668" cy="5967167"/>
          </a:xfrm>
        </p:spPr>
        <p:txBody>
          <a:bodyPr>
            <a:norm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Choral Prayer (Say together)</a:t>
            </a:r>
            <a:endParaRPr lang="en-US" sz="2400" kern="140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Save us Lord, while we are awake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Protect us while we sleep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That we may keep watch with Christ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And rest with him in peace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At last</a:t>
            </a:r>
            <a:r>
              <a:rPr lang="en-US" sz="2400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all powerful Master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You give leave for your servant 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To go in peace according to Your promise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For mine eyes have seen Your salvation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Which You prepared for all nations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 light to enlighten the gentiles</a:t>
            </a: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kern="14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And give glory to Your people Israel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4C5FC9-826E-0FA1-EE47-9A6C62B86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98" y="2090444"/>
            <a:ext cx="1865538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9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B4BCF-BA4B-8065-FC15-4A6F45C09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097726"/>
            <a:ext cx="4368602" cy="19568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0" marR="0" indent="0" algn="ctr">
              <a:spcAft>
                <a:spcPts val="0"/>
              </a:spcAft>
            </a:pPr>
            <a:br>
              <a:rPr lang="en-US" sz="2700" dirty="0">
                <a:ln>
                  <a:noFill/>
                </a:ln>
                <a:effectLst/>
              </a:rPr>
            </a:br>
            <a:r>
              <a:rPr lang="en-US" sz="2700" b="1" dirty="0">
                <a:ln>
                  <a:noFill/>
                </a:ln>
                <a:effectLst/>
              </a:rPr>
              <a:t> </a:t>
            </a:r>
            <a:br>
              <a:rPr lang="en-US" sz="2700" dirty="0">
                <a:ln>
                  <a:noFill/>
                </a:ln>
                <a:effectLst/>
              </a:rPr>
            </a:br>
            <a:br>
              <a:rPr lang="en-US" sz="2700" dirty="0">
                <a:ln>
                  <a:noFill/>
                </a:ln>
                <a:effectLst/>
              </a:rPr>
            </a:br>
            <a:br>
              <a:rPr lang="en-US" sz="2700" dirty="0">
                <a:ln>
                  <a:noFill/>
                </a:ln>
                <a:effectLst/>
              </a:rPr>
            </a:br>
            <a:r>
              <a:rPr lang="en-US" sz="2700" b="1" dirty="0">
                <a:ln>
                  <a:noFill/>
                </a:ln>
                <a:effectLst/>
              </a:rPr>
              <a:t>‘The Lord Bless You and Keep You’</a:t>
            </a:r>
            <a:br>
              <a:rPr lang="en-US" sz="2700" dirty="0">
                <a:ln>
                  <a:noFill/>
                </a:ln>
                <a:effectLst/>
              </a:rPr>
            </a:br>
            <a:r>
              <a:rPr lang="en-US" sz="2700" b="1" dirty="0">
                <a:ln>
                  <a:noFill/>
                </a:ln>
                <a:effectLst/>
              </a:rPr>
              <a:t> </a:t>
            </a:r>
            <a:br>
              <a:rPr lang="en-US" sz="2700" dirty="0">
                <a:ln>
                  <a:noFill/>
                </a:ln>
                <a:effectLst/>
              </a:rPr>
            </a:br>
            <a:r>
              <a:rPr lang="en-US" sz="2700" b="1" dirty="0">
                <a:ln>
                  <a:noFill/>
                </a:ln>
                <a:effectLst/>
              </a:rPr>
              <a:t>John Rutter</a:t>
            </a:r>
            <a:br>
              <a:rPr lang="en-US" sz="1400" dirty="0">
                <a:ln>
                  <a:noFill/>
                </a:ln>
                <a:effectLst/>
              </a:rPr>
            </a:br>
            <a:r>
              <a:rPr lang="en-US" sz="1400" dirty="0">
                <a:ln>
                  <a:noFill/>
                </a:ln>
                <a:effectLst/>
              </a:rPr>
              <a:t> </a:t>
            </a:r>
            <a:br>
              <a:rPr lang="en-US" sz="1400" dirty="0">
                <a:ln>
                  <a:noFill/>
                </a:ln>
                <a:effectLst/>
              </a:rPr>
            </a:br>
            <a:r>
              <a:rPr lang="en-US" sz="1400" dirty="0">
                <a:ln>
                  <a:noFill/>
                </a:ln>
                <a:effectLst/>
              </a:rPr>
              <a:t> </a:t>
            </a:r>
            <a:br>
              <a:rPr lang="en-US" sz="1400" dirty="0">
                <a:ln>
                  <a:noFill/>
                </a:ln>
                <a:effectLst/>
              </a:rPr>
            </a:br>
            <a:r>
              <a:rPr lang="en-US" sz="1400" dirty="0">
                <a:ln>
                  <a:noFill/>
                </a:ln>
                <a:effectLst/>
              </a:rPr>
              <a:t> </a:t>
            </a:r>
            <a:br>
              <a:rPr lang="en-US" sz="1400" dirty="0">
                <a:ln>
                  <a:noFill/>
                </a:ln>
                <a:effectLst/>
              </a:rPr>
            </a:br>
            <a:endParaRPr lang="en-US" sz="1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15A29B-6B48-5CC6-5DF1-4956E3D14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n>
                  <a:noFill/>
                </a:ln>
                <a:effectLst/>
              </a:rPr>
              <a:t>The Lord bless you and keep you.</a:t>
            </a:r>
            <a:endParaRPr lang="en-US" sz="2000" dirty="0">
              <a:ln>
                <a:noFill/>
              </a:ln>
              <a:effectLst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br>
              <a:rPr lang="en-US" sz="2000" b="1" dirty="0">
                <a:ln>
                  <a:noFill/>
                </a:ln>
                <a:effectLst/>
              </a:rPr>
            </a:br>
            <a:r>
              <a:rPr lang="en-US" sz="2000" b="1" dirty="0">
                <a:ln>
                  <a:noFill/>
                </a:ln>
                <a:effectLst/>
              </a:rPr>
              <a:t>The Lord make His face to shine upon you and be gracious unto you</a:t>
            </a:r>
            <a:br>
              <a:rPr lang="en-US" sz="2000" b="1" dirty="0">
                <a:ln>
                  <a:noFill/>
                </a:ln>
                <a:effectLst/>
              </a:rPr>
            </a:br>
            <a:br>
              <a:rPr lang="en-US" sz="2000" b="1" dirty="0">
                <a:ln>
                  <a:noFill/>
                </a:ln>
                <a:effectLst/>
              </a:rPr>
            </a:br>
            <a:r>
              <a:rPr lang="en-US" sz="2000" b="1" dirty="0">
                <a:ln>
                  <a:noFill/>
                </a:ln>
                <a:effectLst/>
              </a:rPr>
              <a:t>The Lord lift up the light of His     countenance upon you</a:t>
            </a:r>
            <a:br>
              <a:rPr lang="en-US" sz="2000" b="1" dirty="0">
                <a:ln>
                  <a:noFill/>
                </a:ln>
                <a:effectLst/>
              </a:rPr>
            </a:br>
            <a:br>
              <a:rPr lang="en-US" sz="2000" b="1" dirty="0">
                <a:ln>
                  <a:noFill/>
                </a:ln>
                <a:effectLst/>
              </a:rPr>
            </a:br>
            <a:r>
              <a:rPr lang="en-US" sz="2000" b="1" dirty="0">
                <a:ln>
                  <a:noFill/>
                </a:ln>
                <a:effectLst/>
              </a:rPr>
              <a:t>And give you peace. Amen.</a:t>
            </a:r>
            <a:endParaRPr lang="en-US" sz="2000" dirty="0">
              <a:ln>
                <a:noFill/>
              </a:ln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DF87E1C-2877-9582-90FA-39A8083794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4" r="13199" b="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" name="05 The Lord Bless You and Keep You">
            <a:hlinkClick r:id="" action="ppaction://media"/>
            <a:extLst>
              <a:ext uri="{FF2B5EF4-FFF2-40B4-BE49-F238E27FC236}">
                <a16:creationId xmlns:a16="http://schemas.microsoft.com/office/drawing/2014/main" id="{FBC24E02-D483-21AA-3E3F-00EEABB273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7445" y="6193567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4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1087</TotalTime>
  <Words>426</Words>
  <Application>Microsoft Office PowerPoint</Application>
  <PresentationFormat>Widescreen</PresentationFormat>
  <Paragraphs>66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Baguet Script</vt:lpstr>
      <vt:lpstr>Times New Roman</vt:lpstr>
      <vt:lpstr>Trebuchet MS</vt:lpstr>
      <vt:lpstr>Wingdings 3</vt:lpstr>
      <vt:lpstr>Facet</vt:lpstr>
      <vt:lpstr>    </vt:lpstr>
      <vt:lpstr>Niksen    (Dutch word for doing nothing)   </vt:lpstr>
      <vt:lpstr>Music: ‘A Gaelic Blessing’ John Rutter </vt:lpstr>
      <vt:lpstr>Meditation </vt:lpstr>
      <vt:lpstr>PowerPoint Presentation</vt:lpstr>
      <vt:lpstr>     ‘The Lord Bless You and Keep You’   John Rutter      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Evening Prayer at Palazzola</dc:title>
  <dc:creator>Wendy White</dc:creator>
  <cp:lastModifiedBy>education</cp:lastModifiedBy>
  <cp:revision>8</cp:revision>
  <dcterms:created xsi:type="dcterms:W3CDTF">2023-03-24T15:25:21Z</dcterms:created>
  <dcterms:modified xsi:type="dcterms:W3CDTF">2023-07-04T12:48:12Z</dcterms:modified>
</cp:coreProperties>
</file>