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4" r:id="rId6"/>
  </p:sldMasterIdLst>
  <p:notesMasterIdLst>
    <p:notesMasterId r:id="rId20"/>
  </p:notesMasterIdLst>
  <p:sldIdLst>
    <p:sldId id="272" r:id="rId7"/>
    <p:sldId id="288" r:id="rId8"/>
    <p:sldId id="2257" r:id="rId9"/>
    <p:sldId id="2236" r:id="rId10"/>
    <p:sldId id="2254" r:id="rId11"/>
    <p:sldId id="290" r:id="rId12"/>
    <p:sldId id="1911" r:id="rId13"/>
    <p:sldId id="2237" r:id="rId14"/>
    <p:sldId id="2148" r:id="rId15"/>
    <p:sldId id="2238" r:id="rId16"/>
    <p:sldId id="2147" r:id="rId17"/>
    <p:sldId id="2255" r:id="rId18"/>
    <p:sldId id="190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544"/>
    <a:srgbClr val="A2C6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F266EB-FA1E-7825-1E85-852CEF209CA9}" v="6" dt="2025-12-15T12:18:43.639"/>
    <p1510:client id="{835316B3-DC71-4373-96BA-087F78965954}" v="106" dt="2025-12-15T12:39:38.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948" autoAdjust="0"/>
  </p:normalViewPr>
  <p:slideViewPr>
    <p:cSldViewPr snapToGrid="0">
      <p:cViewPr varScale="1">
        <p:scale>
          <a:sx n="62" d="100"/>
          <a:sy n="62" d="100"/>
        </p:scale>
        <p:origin x="145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9EB348-E19E-4F12-B623-26AA3EA4C84C}" type="datetimeFigureOut">
              <a:rPr lang="en-GB" smtClean="0"/>
              <a:t>15/12/2025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BEA8D-2FA0-457C-9F0A-B0C83C4699B2}" type="slidenum">
              <a:rPr lang="en-GB" smtClean="0"/>
              <a:t>‹#›</a:t>
            </a:fld>
            <a:endParaRPr lang="en-GB"/>
          </a:p>
        </p:txBody>
      </p:sp>
    </p:spTree>
    <p:extLst>
      <p:ext uri="{BB962C8B-B14F-4D97-AF65-F5344CB8AC3E}">
        <p14:creationId xmlns:p14="http://schemas.microsoft.com/office/powerpoint/2010/main" val="1173410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ssets.ctfassets.net/vy3axnuecuwj/46WhMjaGobGcKUavoFE8Yu/f81c1d98293db14d9311c5f7ac5d60b4/Education_Jubilee_PledgePoster.pdf"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view.officeapps.live.com/op/view.aspx?src=https%3A%2F%2Fdownloads.ctfassets.net%2Fvy3axnuecuwj%2FtGDV7L7i5w0wgaFTrCgAL%2F7cd8d146b31b1a9af3e9715ca7337216%2FEducation_Jubilee_CPDPledgeDay.pptx&amp;wdOrigin=BROWSELINK" TargetMode="External"/><Relationship Id="rId5" Type="http://schemas.openxmlformats.org/officeDocument/2006/relationships/hyperlink" Target="https://cafod.org.uk/jubilee-schools/jubilee-pledge" TargetMode="External"/><Relationship Id="rId4" Type="http://schemas.openxmlformats.org/officeDocument/2006/relationships/hyperlink" Target="https://cafod.org.uk/jubilee-schools/jubilee-pledge/jubilee-pledge-map"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schools@cafod.org.u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making the </a:t>
            </a:r>
            <a:r>
              <a:rPr lang="en-GB" sz="1200" b="1" kern="1200" dirty="0">
                <a:solidFill>
                  <a:schemeClr val="tx1"/>
                </a:solidFill>
                <a:effectLst/>
                <a:latin typeface="+mn-lt"/>
                <a:ea typeface="+mn-ea"/>
                <a:cs typeface="+mn-cs"/>
              </a:rPr>
              <a:t>Jubilee pledge</a:t>
            </a:r>
            <a:r>
              <a:rPr lang="en-GB" sz="1200" kern="1200" dirty="0">
                <a:solidFill>
                  <a:schemeClr val="tx1"/>
                </a:solidFill>
                <a:effectLst/>
                <a:latin typeface="+mn-lt"/>
                <a:ea typeface="+mn-ea"/>
                <a:cs typeface="+mn-cs"/>
              </a:rPr>
              <a:t>, we promised to live out Catholic Social Teaching. It’s not too late to make your pledge and mark that on the Pledge Map! There are many ways you can live out the Jubilee Pledge and CST with CAFOD. Ideas can be found at cafod.org.uk/jubilee-schools/jubilee-pledge </a:t>
            </a:r>
          </a:p>
        </p:txBody>
      </p:sp>
      <p:sp>
        <p:nvSpPr>
          <p:cNvPr id="4" name="Slide Number Placeholder 3"/>
          <p:cNvSpPr>
            <a:spLocks noGrp="1"/>
          </p:cNvSpPr>
          <p:nvPr>
            <p:ph type="sldNum" sz="quarter" idx="5"/>
          </p:nvPr>
        </p:nvSpPr>
        <p:spPr/>
        <p:txBody>
          <a:bodyPr/>
          <a:lstStyle/>
          <a:p>
            <a:fld id="{0C3BEA8D-2FA0-457C-9F0A-B0C83C4699B2}" type="slidenum">
              <a:rPr lang="en-GB" smtClean="0"/>
              <a:t>2</a:t>
            </a:fld>
            <a:endParaRPr lang="en-GB"/>
          </a:p>
        </p:txBody>
      </p:sp>
    </p:spTree>
    <p:extLst>
      <p:ext uri="{BB962C8B-B14F-4D97-AF65-F5344CB8AC3E}">
        <p14:creationId xmlns:p14="http://schemas.microsoft.com/office/powerpoint/2010/main" val="1241233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50-minute workshop exploring truth in the media, inspired by the life and writings of St Oscar Romero. Students will construct a reel/news article on mining in El Salvador while assessing common pitfalls that lead to misinformation spreading. </a:t>
            </a:r>
          </a:p>
        </p:txBody>
      </p:sp>
      <p:sp>
        <p:nvSpPr>
          <p:cNvPr id="4" name="Slide Number Placeholder 3"/>
          <p:cNvSpPr>
            <a:spLocks noGrp="1"/>
          </p:cNvSpPr>
          <p:nvPr>
            <p:ph type="sldNum" sz="quarter" idx="5"/>
          </p:nvPr>
        </p:nvSpPr>
        <p:spPr/>
        <p:txBody>
          <a:bodyPr/>
          <a:lstStyle/>
          <a:p>
            <a:fld id="{0C3BEA8D-2FA0-457C-9F0A-B0C83C4699B2}" type="slidenum">
              <a:rPr lang="en-GB" smtClean="0"/>
              <a:t>11</a:t>
            </a:fld>
            <a:endParaRPr lang="en-GB"/>
          </a:p>
        </p:txBody>
      </p:sp>
    </p:spTree>
    <p:extLst>
      <p:ext uri="{BB962C8B-B14F-4D97-AF65-F5344CB8AC3E}">
        <p14:creationId xmlns:p14="http://schemas.microsoft.com/office/powerpoint/2010/main" val="2846390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Although the Jubilee is over, the global debt crisis is not. Please continue to learn about the issues of debt justice. Campaigning with CAFOD is a great way to live out your Jubilee pledge. </a:t>
            </a:r>
          </a:p>
          <a:p>
            <a:r>
              <a:rPr lang="en-GB" dirty="0"/>
              <a:t>https://cafod.org.uk/education/campaign-in-your-school/jubilee-debt-crisis-campaign-for-schools </a:t>
            </a:r>
          </a:p>
        </p:txBody>
      </p:sp>
      <p:sp>
        <p:nvSpPr>
          <p:cNvPr id="4" name="Slide Number Placeholder 3"/>
          <p:cNvSpPr>
            <a:spLocks noGrp="1"/>
          </p:cNvSpPr>
          <p:nvPr>
            <p:ph type="sldNum" sz="quarter" idx="5"/>
          </p:nvPr>
        </p:nvSpPr>
        <p:spPr/>
        <p:txBody>
          <a:bodyPr/>
          <a:lstStyle/>
          <a:p>
            <a:fld id="{0C3BEA8D-2FA0-457C-9F0A-B0C83C4699B2}" type="slidenum">
              <a:rPr lang="en-GB" smtClean="0"/>
              <a:t>12</a:t>
            </a:fld>
            <a:endParaRPr lang="en-GB"/>
          </a:p>
        </p:txBody>
      </p:sp>
    </p:spTree>
    <p:extLst>
      <p:ext uri="{BB962C8B-B14F-4D97-AF65-F5344CB8AC3E}">
        <p14:creationId xmlns:p14="http://schemas.microsoft.com/office/powerpoint/2010/main" val="2050185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Visit cafod.org.uk/</a:t>
            </a:r>
            <a:r>
              <a:rPr lang="en-GB" dirty="0" err="1"/>
              <a:t>cpd</a:t>
            </a:r>
            <a:r>
              <a:rPr lang="en-GB" dirty="0"/>
              <a:t> to find CPD resources giving an overview of Catholic Social Teaching. We will be adding new CPD resources throughout the year.</a:t>
            </a:r>
          </a:p>
        </p:txBody>
      </p:sp>
      <p:sp>
        <p:nvSpPr>
          <p:cNvPr id="4" name="Slide Number Placeholder 3"/>
          <p:cNvSpPr>
            <a:spLocks noGrp="1"/>
          </p:cNvSpPr>
          <p:nvPr>
            <p:ph type="sldNum" sz="quarter" idx="5"/>
          </p:nvPr>
        </p:nvSpPr>
        <p:spPr/>
        <p:txBody>
          <a:bodyPr/>
          <a:lstStyle/>
          <a:p>
            <a:fld id="{0C3BEA8D-2FA0-457C-9F0A-B0C83C4699B2}" type="slidenum">
              <a:rPr lang="en-GB" smtClean="0"/>
              <a:t>13</a:t>
            </a:fld>
            <a:endParaRPr lang="en-GB"/>
          </a:p>
        </p:txBody>
      </p:sp>
    </p:spTree>
    <p:extLst>
      <p:ext uri="{BB962C8B-B14F-4D97-AF65-F5344CB8AC3E}">
        <p14:creationId xmlns:p14="http://schemas.microsoft.com/office/powerpoint/2010/main" val="325754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A29D1-2934-9C23-0BE8-4D0C1D22EA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46E176-A2BE-6EED-4361-CFE79364D0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FA691A-A3EF-3025-ED6F-EA119DC06FB8}"/>
              </a:ext>
            </a:extLst>
          </p:cNvPr>
          <p:cNvSpPr>
            <a:spLocks noGrp="1"/>
          </p:cNvSpPr>
          <p:nvPr>
            <p:ph type="body" idx="1"/>
          </p:nvPr>
        </p:nvSpPr>
        <p:spPr/>
        <p:txBody>
          <a:bodyPr/>
          <a:lstStyle/>
          <a:p>
            <a:r>
              <a:rPr lang="en-GB" b="1" dirty="0"/>
              <a:t>Mark the Jubilee Year 2025 as signs of hope</a:t>
            </a:r>
            <a:r>
              <a:rPr lang="en-GB" dirty="0"/>
              <a:t>: join over a thousand schools in making the Jubilee Pledge to live out CST and build a better world</a:t>
            </a:r>
            <a:r>
              <a:rPr lang="en-GB" b="1" dirty="0"/>
              <a:t>.</a:t>
            </a:r>
            <a:r>
              <a:rPr lang="en-GB" dirty="0"/>
              <a:t> It’s easy to do – you are already living out CST! The Jubilee Pledge is not just for 2025 but is a whole school, long term commitment…</a:t>
            </a:r>
            <a:r>
              <a:rPr lang="en-GB" b="1" dirty="0"/>
              <a:t>it’s never too late</a:t>
            </a:r>
            <a:r>
              <a:rPr lang="en-GB" dirty="0"/>
              <a:t> to make the Jubilee Pledge!</a:t>
            </a:r>
          </a:p>
          <a:p>
            <a:r>
              <a:rPr lang="en-GB" dirty="0"/>
              <a:t>Simply:</a:t>
            </a:r>
          </a:p>
          <a:p>
            <a:r>
              <a:rPr lang="en-GB" dirty="0"/>
              <a:t>Download the Pledge poster </a:t>
            </a:r>
            <a:r>
              <a:rPr lang="en-GB" dirty="0">
                <a:hlinkClick r:id="rId3" tooltip="https://assets.ctfassets.net/vy3axnuecuwj/46whmjagobgckuavofe8yu/f81c1d98293db14d9311c5f7ac5d60b4/education_jubilee_pledgeposter.pdf"/>
              </a:rPr>
              <a:t>Education_Jubilee_PledgePoster.pdf</a:t>
            </a:r>
            <a:endParaRPr lang="en-GB" dirty="0"/>
          </a:p>
          <a:p>
            <a:r>
              <a:rPr lang="en-GB" dirty="0"/>
              <a:t>Decide together how your school will live out the pledge and add a few lines to the poster (you may want to simply mirror your mission statement)</a:t>
            </a:r>
          </a:p>
          <a:p>
            <a:r>
              <a:rPr lang="en-GB" dirty="0"/>
              <a:t>Choose your school from a drop down list to add yourselves to the pledge map and receive your pledge certificate:  </a:t>
            </a:r>
            <a:r>
              <a:rPr lang="en-GB" dirty="0">
                <a:hlinkClick r:id="rId4" tooltip="https://cafod.org.uk/jubilee-schools/jubilee-pledge/jubilee-pledge-map"/>
              </a:rPr>
              <a:t>Jubilee Pledge map for schools</a:t>
            </a:r>
            <a:r>
              <a:rPr lang="en-GB" dirty="0"/>
              <a:t> (this takes 2 minutes!)</a:t>
            </a:r>
          </a:p>
          <a:p>
            <a:r>
              <a:rPr lang="en-GB" dirty="0"/>
              <a:t>Live out your pledge!</a:t>
            </a:r>
          </a:p>
          <a:p>
            <a:r>
              <a:rPr lang="en-GB" dirty="0"/>
              <a:t> </a:t>
            </a:r>
          </a:p>
          <a:p>
            <a:r>
              <a:rPr lang="en-GB" dirty="0">
                <a:hlinkClick r:id="rId5" tooltip="https://cafod.org.uk/jubilee-schools/jubilee-pledge"/>
              </a:rPr>
              <a:t>Jubilee pledge for schools</a:t>
            </a:r>
            <a:r>
              <a:rPr lang="en-GB" dirty="0"/>
              <a:t> – find all Jubilee Pledge resources/info here</a:t>
            </a:r>
          </a:p>
          <a:p>
            <a:r>
              <a:rPr lang="en-GB" dirty="0">
                <a:hlinkClick r:id="rId4" tooltip="https://cafod.org.uk/jubilee-schools/jubilee-pledge/jubilee-pledge-map"/>
              </a:rPr>
              <a:t>Jubilee Pledge online map for schools</a:t>
            </a:r>
            <a:r>
              <a:rPr lang="en-GB" dirty="0"/>
              <a:t> - use the drop-down menu to select your school, which will then be plotted on the map. A Jubilee Pledge Certificate will then be sent out automatically – great evidence for the CSI file too!</a:t>
            </a:r>
          </a:p>
          <a:p>
            <a:r>
              <a:rPr lang="en-GB" dirty="0">
                <a:hlinkClick r:id="rId6" tooltip="https://view.officeapps.live.com/op/view.aspx?src=https%3a%2f%2fdownloads.ctfassets.net%2fvy3axnuecuwj%2ftgdv7l7i5w0wgaftrcgal%2f7cd8d146b31b1a9af3e9715ca7337216%2feducation_jubilee_cpdpledgeday.pptx&amp;wdorigin=browselink"/>
              </a:rPr>
              <a:t>Education_Jubilee_CPDPledgeDay.pptx</a:t>
            </a:r>
            <a:r>
              <a:rPr lang="en-GB" dirty="0"/>
              <a:t> – read this for a brief but more detailed explanation of why and how to make the Jubilee Pledge</a:t>
            </a:r>
          </a:p>
          <a:p>
            <a:endParaRPr lang="en-GB" dirty="0"/>
          </a:p>
        </p:txBody>
      </p:sp>
      <p:sp>
        <p:nvSpPr>
          <p:cNvPr id="4" name="Slide Number Placeholder 3">
            <a:extLst>
              <a:ext uri="{FF2B5EF4-FFF2-40B4-BE49-F238E27FC236}">
                <a16:creationId xmlns:a16="http://schemas.microsoft.com/office/drawing/2014/main" id="{2C2B8C3E-ED14-E765-BD97-9560D48193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767A35-6BAE-40BF-BDDB-A716CDA101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353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4DE84-BF39-5CEF-EB69-DF9AE30E70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84A3ED-BD66-F02F-06B7-B56024406A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92F9E4-2FA4-EAEB-C4ED-D572BD6BD70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making the </a:t>
            </a:r>
            <a:r>
              <a:rPr lang="en-GB" sz="1200" b="1" kern="1200" dirty="0">
                <a:solidFill>
                  <a:schemeClr val="tx1"/>
                </a:solidFill>
                <a:effectLst/>
                <a:latin typeface="+mn-lt"/>
                <a:ea typeface="+mn-ea"/>
                <a:cs typeface="+mn-cs"/>
              </a:rPr>
              <a:t>Jubilee pledge</a:t>
            </a:r>
            <a:r>
              <a:rPr lang="en-GB" sz="1200" kern="1200" dirty="0">
                <a:solidFill>
                  <a:schemeClr val="tx1"/>
                </a:solidFill>
                <a:effectLst/>
                <a:latin typeface="+mn-lt"/>
                <a:ea typeface="+mn-ea"/>
                <a:cs typeface="+mn-cs"/>
              </a:rPr>
              <a:t>, we promised to live out Catholic Social Teaching. It’s not too late to make your pledge and mark that on the Pledge Map! There are many ways you can live out the Jubilee Pledge and CST with CAFOD. Ideas can be found at cafod.org.uk/jubilee-schools/jubilee-pledge </a:t>
            </a:r>
          </a:p>
          <a:p>
            <a:endParaRPr lang="en-GB" dirty="0"/>
          </a:p>
        </p:txBody>
      </p:sp>
      <p:sp>
        <p:nvSpPr>
          <p:cNvPr id="4" name="Slide Number Placeholder 3">
            <a:extLst>
              <a:ext uri="{FF2B5EF4-FFF2-40B4-BE49-F238E27FC236}">
                <a16:creationId xmlns:a16="http://schemas.microsoft.com/office/drawing/2014/main" id="{9D2E62BD-6495-13E3-E34D-3A6A7C275A48}"/>
              </a:ext>
            </a:extLst>
          </p:cNvPr>
          <p:cNvSpPr>
            <a:spLocks noGrp="1"/>
          </p:cNvSpPr>
          <p:nvPr>
            <p:ph type="sldNum" sz="quarter" idx="5"/>
          </p:nvPr>
        </p:nvSpPr>
        <p:spPr/>
        <p:txBody>
          <a:bodyPr/>
          <a:lstStyle/>
          <a:p>
            <a:fld id="{6C767A35-6BAE-40BF-BDDB-A716CDA10188}" type="slidenum">
              <a:rPr lang="en-GB" smtClean="0"/>
              <a:t>4</a:t>
            </a:fld>
            <a:endParaRPr lang="en-GB"/>
          </a:p>
        </p:txBody>
      </p:sp>
    </p:spTree>
    <p:extLst>
      <p:ext uri="{BB962C8B-B14F-4D97-AF65-F5344CB8AC3E}">
        <p14:creationId xmlns:p14="http://schemas.microsoft.com/office/powerpoint/2010/main" val="2232754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9821D-F003-E02D-2942-0AE9185C1A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BB8E7E-2F41-064E-D9B0-CDFE209F7B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2101E2-2144-8DCF-AC87-96316A98773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making the </a:t>
            </a:r>
            <a:r>
              <a:rPr lang="en-GB" sz="1200" b="1" kern="1200" dirty="0">
                <a:solidFill>
                  <a:schemeClr val="tx1"/>
                </a:solidFill>
                <a:effectLst/>
                <a:latin typeface="+mn-lt"/>
                <a:ea typeface="+mn-ea"/>
                <a:cs typeface="+mn-cs"/>
              </a:rPr>
              <a:t>Jubilee pledge</a:t>
            </a:r>
            <a:r>
              <a:rPr lang="en-GB" sz="1200" kern="1200" dirty="0">
                <a:solidFill>
                  <a:schemeClr val="tx1"/>
                </a:solidFill>
                <a:effectLst/>
                <a:latin typeface="+mn-lt"/>
                <a:ea typeface="+mn-ea"/>
                <a:cs typeface="+mn-cs"/>
              </a:rPr>
              <a:t>, we promised to live out Catholic Social Teaching. It’s not too late to make your pledge and mark that on the Pledge Map! There are many ways you can live out the Jubilee Pledge and CST with CAFOD. Ideas can be found at cafod.org.uk/jubilee-schools/jubilee-pledge </a:t>
            </a:r>
          </a:p>
          <a:p>
            <a:endParaRPr lang="en-GB" dirty="0"/>
          </a:p>
        </p:txBody>
      </p:sp>
      <p:sp>
        <p:nvSpPr>
          <p:cNvPr id="4" name="Slide Number Placeholder 3">
            <a:extLst>
              <a:ext uri="{FF2B5EF4-FFF2-40B4-BE49-F238E27FC236}">
                <a16:creationId xmlns:a16="http://schemas.microsoft.com/office/drawing/2014/main" id="{E3BA9CE0-CF62-B50C-1BD2-BA432701063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767A35-6BAE-40BF-BDDB-A716CDA101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0611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Bayezid is the older boy (16) and </a:t>
            </a:r>
            <a:r>
              <a:rPr lang="en-GB" sz="1200" kern="1200" dirty="0" err="1">
                <a:solidFill>
                  <a:schemeClr val="tx1"/>
                </a:solidFill>
                <a:effectLst/>
                <a:latin typeface="+mn-lt"/>
                <a:ea typeface="+mn-ea"/>
                <a:cs typeface="+mn-cs"/>
              </a:rPr>
              <a:t>Zunayed</a:t>
            </a:r>
            <a:r>
              <a:rPr lang="en-GB" sz="1200" kern="1200" dirty="0">
                <a:solidFill>
                  <a:schemeClr val="tx1"/>
                </a:solidFill>
                <a:effectLst/>
                <a:latin typeface="+mn-lt"/>
                <a:ea typeface="+mn-ea"/>
                <a:cs typeface="+mn-cs"/>
              </a:rPr>
              <a:t> is the younger boy. The floating gardens allow the family to fulfil their food needs in times of unpredictable weather due to the climate crisis. They float on the riverbeds which allows the water to drain rather than the plants getting water logged.</a:t>
            </a:r>
          </a:p>
          <a:p>
            <a:endParaRPr lang="en-GB" dirty="0"/>
          </a:p>
          <a:p>
            <a:r>
              <a:rPr lang="en-GB" sz="1200" kern="1200" dirty="0">
                <a:solidFill>
                  <a:schemeClr val="tx1"/>
                </a:solidFill>
                <a:effectLst/>
                <a:latin typeface="+mn-lt"/>
                <a:ea typeface="+mn-ea"/>
                <a:cs typeface="+mn-cs"/>
              </a:rPr>
              <a:t>In some parts of the world, there is too little rain. In Bangladesh, there is too much. The result is the same – seeds don't grow, plants die, families go hungry. With CAFOD’s help, communities in Bangladesh are building floating gardens that are immune to floods, allowing them to grow enough food to eat and sell, helping them make a living. This Lent, please consider taking part in the </a:t>
            </a:r>
            <a:r>
              <a:rPr lang="en-GB" sz="1200" b="1" kern="1200" dirty="0">
                <a:solidFill>
                  <a:schemeClr val="tx1"/>
                </a:solidFill>
                <a:effectLst/>
                <a:latin typeface="+mn-lt"/>
                <a:ea typeface="+mn-ea"/>
                <a:cs typeface="+mn-cs"/>
              </a:rPr>
              <a:t>Big Lent Walk</a:t>
            </a:r>
            <a:r>
              <a:rPr lang="en-GB" sz="1200" kern="1200" dirty="0">
                <a:solidFill>
                  <a:schemeClr val="tx1"/>
                </a:solidFill>
                <a:effectLst/>
                <a:latin typeface="+mn-lt"/>
                <a:ea typeface="+mn-ea"/>
                <a:cs typeface="+mn-cs"/>
              </a:rPr>
              <a:t> to raise funds for life-saving water. Our popular prayerful Lent calendars for children and young people can be found online.  </a:t>
            </a:r>
          </a:p>
          <a:p>
            <a:endParaRPr lang="en-GB" dirty="0"/>
          </a:p>
        </p:txBody>
      </p:sp>
      <p:sp>
        <p:nvSpPr>
          <p:cNvPr id="4" name="Slide Number Placeholder 3"/>
          <p:cNvSpPr>
            <a:spLocks noGrp="1"/>
          </p:cNvSpPr>
          <p:nvPr>
            <p:ph type="sldNum" sz="quarter" idx="5"/>
          </p:nvPr>
        </p:nvSpPr>
        <p:spPr/>
        <p:txBody>
          <a:bodyPr/>
          <a:lstStyle/>
          <a:p>
            <a:fld id="{0C3BEA8D-2FA0-457C-9F0A-B0C83C4699B2}" type="slidenum">
              <a:rPr lang="en-GB" smtClean="0"/>
              <a:t>6</a:t>
            </a:fld>
            <a:endParaRPr lang="en-GB"/>
          </a:p>
        </p:txBody>
      </p:sp>
    </p:spTree>
    <p:extLst>
      <p:ext uri="{BB962C8B-B14F-4D97-AF65-F5344CB8AC3E}">
        <p14:creationId xmlns:p14="http://schemas.microsoft.com/office/powerpoint/2010/main" val="3103260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fundraising makes all the difference to our work, and is a great way of living out many of the principles of Catholic Social Teaching, such as distributive justice, participation, option for the poorest and most vulnerable, and solidarity. Thank you for all the ways in which you support the work of CAFOD. </a:t>
            </a:r>
          </a:p>
        </p:txBody>
      </p:sp>
      <p:sp>
        <p:nvSpPr>
          <p:cNvPr id="4" name="Slide Number Placeholder 3"/>
          <p:cNvSpPr>
            <a:spLocks noGrp="1"/>
          </p:cNvSpPr>
          <p:nvPr>
            <p:ph type="sldNum" sz="quarter" idx="5"/>
          </p:nvPr>
        </p:nvSpPr>
        <p:spPr/>
        <p:txBody>
          <a:bodyPr/>
          <a:lstStyle/>
          <a:p>
            <a:fld id="{0C3BEA8D-2FA0-457C-9F0A-B0C83C4699B2}" type="slidenum">
              <a:rPr lang="en-GB" smtClean="0"/>
              <a:t>7</a:t>
            </a:fld>
            <a:endParaRPr lang="en-GB"/>
          </a:p>
        </p:txBody>
      </p:sp>
    </p:spTree>
    <p:extLst>
      <p:ext uri="{BB962C8B-B14F-4D97-AF65-F5344CB8AC3E}">
        <p14:creationId xmlns:p14="http://schemas.microsoft.com/office/powerpoint/2010/main" val="2033657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dirty="0" err="1">
                <a:solidFill>
                  <a:srgbClr val="222544"/>
                </a:solidFill>
                <a:latin typeface="+mn-lt"/>
              </a:rPr>
              <a:t>Dilexi</a:t>
            </a:r>
            <a:r>
              <a:rPr lang="en-GB" sz="1200" b="0" i="1" dirty="0">
                <a:solidFill>
                  <a:srgbClr val="222544"/>
                </a:solidFill>
                <a:latin typeface="+mn-lt"/>
              </a:rPr>
              <a:t> </a:t>
            </a:r>
            <a:r>
              <a:rPr lang="en-GB" sz="1200" b="0" i="1" dirty="0" err="1">
                <a:solidFill>
                  <a:srgbClr val="222544"/>
                </a:solidFill>
                <a:latin typeface="+mn-lt"/>
              </a:rPr>
              <a:t>te</a:t>
            </a:r>
            <a:r>
              <a:rPr lang="en-GB" sz="1200" b="0" i="1" dirty="0">
                <a:solidFill>
                  <a:srgbClr val="222544"/>
                </a:solidFill>
                <a:latin typeface="+mn-lt"/>
              </a:rPr>
              <a:t> </a:t>
            </a:r>
            <a:r>
              <a:rPr lang="en-GB" sz="1200" b="0" dirty="0">
                <a:solidFill>
                  <a:srgbClr val="222544"/>
                </a:solidFill>
                <a:latin typeface="+mn-lt"/>
              </a:rPr>
              <a:t>is an Apostolic Exhortation and is all about God's love for the most vulnerable and marginalised people in our society. CAFOD’s new animation for children and young people will explore the message, and what it means for our schools today. </a:t>
            </a:r>
          </a:p>
        </p:txBody>
      </p:sp>
      <p:sp>
        <p:nvSpPr>
          <p:cNvPr id="4" name="Slide Number Placeholder 3"/>
          <p:cNvSpPr>
            <a:spLocks noGrp="1"/>
          </p:cNvSpPr>
          <p:nvPr>
            <p:ph type="sldNum" sz="quarter" idx="5"/>
          </p:nvPr>
        </p:nvSpPr>
        <p:spPr/>
        <p:txBody>
          <a:bodyPr/>
          <a:lstStyle/>
          <a:p>
            <a:fld id="{0C3BEA8D-2FA0-457C-9F0A-B0C83C4699B2}" type="slidenum">
              <a:rPr lang="en-GB" smtClean="0"/>
              <a:t>8</a:t>
            </a:fld>
            <a:endParaRPr lang="en-GB"/>
          </a:p>
        </p:txBody>
      </p:sp>
    </p:spTree>
    <p:extLst>
      <p:ext uri="{BB962C8B-B14F-4D97-AF65-F5344CB8AC3E}">
        <p14:creationId xmlns:p14="http://schemas.microsoft.com/office/powerpoint/2010/main" val="3173710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term, </a:t>
            </a:r>
            <a:r>
              <a:rPr lang="en-GB" sz="1200" b="1" kern="1200" dirty="0">
                <a:solidFill>
                  <a:schemeClr val="tx1"/>
                </a:solidFill>
                <a:effectLst/>
                <a:latin typeface="+mn-lt"/>
                <a:ea typeface="+mn-ea"/>
                <a:cs typeface="+mn-cs"/>
              </a:rPr>
              <a:t>CAFOD school visitors</a:t>
            </a:r>
            <a:r>
              <a:rPr lang="en-GB" sz="1200" kern="1200" dirty="0">
                <a:solidFill>
                  <a:schemeClr val="tx1"/>
                </a:solidFill>
                <a:effectLst/>
                <a:latin typeface="+mn-lt"/>
                <a:ea typeface="+mn-ea"/>
                <a:cs typeface="+mn-cs"/>
              </a:rPr>
              <a:t> can run Y5 and Y6 workshops on the theme of “A better world needs all of us”. Our secondary workshop explores truth in the media, inspired by the life and writings of St Oscar Romero. Students will construct a reel/news article on mining in El Salvador while assessing common pitfalls that lead to misinformation spreading. Visits can be booked via your local CAFOD contact ([diocese] @ cafod.org.uk), or via </a:t>
            </a:r>
            <a:r>
              <a:rPr lang="en-GB" sz="1200" u="sng" kern="1200" dirty="0">
                <a:solidFill>
                  <a:schemeClr val="tx1"/>
                </a:solidFill>
                <a:effectLst/>
                <a:latin typeface="+mn-lt"/>
                <a:ea typeface="+mn-ea"/>
                <a:cs typeface="+mn-cs"/>
                <a:hlinkClick r:id="rId3"/>
              </a:rPr>
              <a:t>schools@cafod.org.uk</a:t>
            </a:r>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0C3BEA8D-2FA0-457C-9F0A-B0C83C4699B2}" type="slidenum">
              <a:rPr lang="en-GB" smtClean="0"/>
              <a:t>9</a:t>
            </a:fld>
            <a:endParaRPr lang="en-GB"/>
          </a:p>
        </p:txBody>
      </p:sp>
    </p:spTree>
    <p:extLst>
      <p:ext uri="{BB962C8B-B14F-4D97-AF65-F5344CB8AC3E}">
        <p14:creationId xmlns:p14="http://schemas.microsoft.com/office/powerpoint/2010/main" val="2284736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3BEA8D-2FA0-457C-9F0A-B0C83C4699B2}" type="slidenum">
              <a:rPr lang="en-GB" smtClean="0"/>
              <a:t>10</a:t>
            </a:fld>
            <a:endParaRPr lang="en-GB"/>
          </a:p>
        </p:txBody>
      </p:sp>
    </p:spTree>
    <p:extLst>
      <p:ext uri="{BB962C8B-B14F-4D97-AF65-F5344CB8AC3E}">
        <p14:creationId xmlns:p14="http://schemas.microsoft.com/office/powerpoint/2010/main" val="2411580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ster - cover">
    <p:bg>
      <p:bgPr>
        <a:solidFill>
          <a:schemeClr val="bg1"/>
        </a:solidFill>
        <a:effectLst/>
      </p:bgPr>
    </p:bg>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E2A7C3A6-A58D-28A4-5950-CD2526590DEC}"/>
              </a:ext>
            </a:extLst>
          </p:cNvPr>
          <p:cNvSpPr>
            <a:spLocks noGrp="1"/>
          </p:cNvSpPr>
          <p:nvPr>
            <p:ph type="body" sz="quarter" idx="12" hasCustomPrompt="1"/>
          </p:nvPr>
        </p:nvSpPr>
        <p:spPr>
          <a:xfrm>
            <a:off x="0" y="5371410"/>
            <a:ext cx="12192000" cy="1486276"/>
          </a:xfrm>
          <a:solidFill>
            <a:schemeClr val="accent1"/>
          </a:solidFill>
        </p:spPr>
        <p:txBody>
          <a:bodyPr wrap="square">
            <a:noAutofit/>
          </a:bodyPr>
          <a:lstStyle>
            <a:lvl1pPr>
              <a:defRPr sz="1467">
                <a:solidFill>
                  <a:schemeClr val="accent1">
                    <a:alpha val="0"/>
                  </a:schemeClr>
                </a:solidFill>
              </a:defRPr>
            </a:lvl1pPr>
            <a:lvl2pPr marL="0" indent="0">
              <a:buNone/>
              <a:defRPr/>
            </a:lvl2pPr>
          </a:lstStyle>
          <a:p>
            <a:pPr lvl="0"/>
            <a:r>
              <a:rPr lang="en-US"/>
              <a:t>Click to add any other text if needed</a:t>
            </a:r>
          </a:p>
        </p:txBody>
      </p:sp>
      <p:sp>
        <p:nvSpPr>
          <p:cNvPr id="3" name="Holder 3"/>
          <p:cNvSpPr>
            <a:spLocks noGrp="1"/>
          </p:cNvSpPr>
          <p:nvPr>
            <p:ph type="subTitle" idx="4" hasCustomPrompt="1"/>
          </p:nvPr>
        </p:nvSpPr>
        <p:spPr>
          <a:xfrm>
            <a:off x="1477075" y="3912483"/>
            <a:ext cx="4064396" cy="287259"/>
          </a:xfrm>
          <a:prstGeom prst="rect">
            <a:avLst/>
          </a:prstGeom>
        </p:spPr>
        <p:txBody>
          <a:bodyPr wrap="square" lIns="0" tIns="0" rIns="0" bIns="0">
            <a:spAutoFit/>
          </a:bodyPr>
          <a:lstStyle>
            <a:lvl1pPr marL="0" indent="0">
              <a:buNone/>
              <a:defRPr sz="1867" b="0" i="0">
                <a:solidFill>
                  <a:schemeClr val="bg2"/>
                </a:solidFill>
                <a:latin typeface="Montserrat"/>
                <a:cs typeface="Montserrat"/>
              </a:defRPr>
            </a:lvl1pPr>
          </a:lstStyle>
          <a:p>
            <a:r>
              <a:rPr lang="en-GB"/>
              <a:t>Click to add subtitle if needed</a:t>
            </a:r>
            <a:endParaRPr/>
          </a:p>
        </p:txBody>
      </p:sp>
      <p:sp>
        <p:nvSpPr>
          <p:cNvPr id="43" name="Graphic 41">
            <a:extLst>
              <a:ext uri="{FF2B5EF4-FFF2-40B4-BE49-F238E27FC236}">
                <a16:creationId xmlns:a16="http://schemas.microsoft.com/office/drawing/2014/main" id="{B462AD84-9CD1-DF54-BC25-FA094D7F49F0}"/>
              </a:ext>
            </a:extLst>
          </p:cNvPr>
          <p:cNvSpPr/>
          <p:nvPr userDrawn="1"/>
        </p:nvSpPr>
        <p:spPr>
          <a:xfrm>
            <a:off x="673101" y="1207751"/>
            <a:ext cx="803975" cy="804016"/>
          </a:xfrm>
          <a:custGeom>
            <a:avLst/>
            <a:gdLst>
              <a:gd name="connsiteX0" fmla="*/ 3978378 w 3984944"/>
              <a:gd name="connsiteY0" fmla="*/ 1845912 h 3985142"/>
              <a:gd name="connsiteX1" fmla="*/ 3822958 w 3984944"/>
              <a:gd name="connsiteY1" fmla="*/ 1702960 h 3985142"/>
              <a:gd name="connsiteX2" fmla="*/ 2295507 w 3984944"/>
              <a:gd name="connsiteY2" fmla="*/ 1702960 h 3985142"/>
              <a:gd name="connsiteX3" fmla="*/ 2295507 w 3984944"/>
              <a:gd name="connsiteY3" fmla="*/ 163231 h 3985142"/>
              <a:gd name="connsiteX4" fmla="*/ 2153127 w 3984944"/>
              <a:gd name="connsiteY4" fmla="*/ 7812 h 3985142"/>
              <a:gd name="connsiteX5" fmla="*/ 1814306 w 3984944"/>
              <a:gd name="connsiteY5" fmla="*/ 9430 h 3985142"/>
              <a:gd name="connsiteX6" fmla="*/ 1672592 w 3984944"/>
              <a:gd name="connsiteY6" fmla="*/ 164754 h 3985142"/>
              <a:gd name="connsiteX7" fmla="*/ 1672592 w 3984944"/>
              <a:gd name="connsiteY7" fmla="*/ 1703055 h 3985142"/>
              <a:gd name="connsiteX8" fmla="*/ 161987 w 3984944"/>
              <a:gd name="connsiteY8" fmla="*/ 1703055 h 3985142"/>
              <a:gd name="connsiteX9" fmla="*/ 6567 w 3984944"/>
              <a:gd name="connsiteY9" fmla="*/ 1846007 h 3985142"/>
              <a:gd name="connsiteX10" fmla="*/ 0 w 3984944"/>
              <a:gd name="connsiteY10" fmla="*/ 1992670 h 3985142"/>
              <a:gd name="connsiteX11" fmla="*/ 6567 w 3984944"/>
              <a:gd name="connsiteY11" fmla="*/ 2139239 h 3985142"/>
              <a:gd name="connsiteX12" fmla="*/ 161987 w 3984944"/>
              <a:gd name="connsiteY12" fmla="*/ 2282190 h 3985142"/>
              <a:gd name="connsiteX13" fmla="*/ 1672592 w 3984944"/>
              <a:gd name="connsiteY13" fmla="*/ 2282190 h 3985142"/>
              <a:gd name="connsiteX14" fmla="*/ 1672592 w 3984944"/>
              <a:gd name="connsiteY14" fmla="*/ 3820492 h 3985142"/>
              <a:gd name="connsiteX15" fmla="*/ 1814306 w 3984944"/>
              <a:gd name="connsiteY15" fmla="*/ 3975816 h 3985142"/>
              <a:gd name="connsiteX16" fmla="*/ 1992377 w 3984944"/>
              <a:gd name="connsiteY16" fmla="*/ 3985143 h 3985142"/>
              <a:gd name="connsiteX17" fmla="*/ 2153127 w 3984944"/>
              <a:gd name="connsiteY17" fmla="*/ 3977339 h 3985142"/>
              <a:gd name="connsiteX18" fmla="*/ 2295507 w 3984944"/>
              <a:gd name="connsiteY18" fmla="*/ 3821919 h 3985142"/>
              <a:gd name="connsiteX19" fmla="*/ 2295507 w 3984944"/>
              <a:gd name="connsiteY19" fmla="*/ 2282095 h 3985142"/>
              <a:gd name="connsiteX20" fmla="*/ 3822958 w 3984944"/>
              <a:gd name="connsiteY20" fmla="*/ 2282095 h 3985142"/>
              <a:gd name="connsiteX21" fmla="*/ 3978378 w 3984944"/>
              <a:gd name="connsiteY21" fmla="*/ 2139144 h 3985142"/>
              <a:gd name="connsiteX22" fmla="*/ 3984945 w 3984944"/>
              <a:gd name="connsiteY22" fmla="*/ 1992575 h 3985142"/>
              <a:gd name="connsiteX23" fmla="*/ 3978378 w 3984944"/>
              <a:gd name="connsiteY23" fmla="*/ 1846007 h 398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84944" h="3985142">
                <a:moveTo>
                  <a:pt x="3978378" y="1845912"/>
                </a:moveTo>
                <a:cubicBezTo>
                  <a:pt x="3971430" y="1764443"/>
                  <a:pt x="3904618" y="1702960"/>
                  <a:pt x="3822958" y="1702960"/>
                </a:cubicBezTo>
                <a:lnTo>
                  <a:pt x="2295507" y="1702960"/>
                </a:lnTo>
                <a:lnTo>
                  <a:pt x="2295507" y="163231"/>
                </a:lnTo>
                <a:cubicBezTo>
                  <a:pt x="2295507" y="82143"/>
                  <a:pt x="2234310" y="15331"/>
                  <a:pt x="2153127" y="7812"/>
                </a:cubicBezTo>
                <a:cubicBezTo>
                  <a:pt x="2034159" y="-3133"/>
                  <a:pt x="1933655" y="-2562"/>
                  <a:pt x="1814306" y="9430"/>
                </a:cubicBezTo>
                <a:cubicBezTo>
                  <a:pt x="1733503" y="17615"/>
                  <a:pt x="1672592" y="84332"/>
                  <a:pt x="1672592" y="164754"/>
                </a:cubicBezTo>
                <a:lnTo>
                  <a:pt x="1672592" y="1703055"/>
                </a:lnTo>
                <a:lnTo>
                  <a:pt x="161987" y="1703055"/>
                </a:lnTo>
                <a:cubicBezTo>
                  <a:pt x="80327" y="1703055"/>
                  <a:pt x="13515" y="1764538"/>
                  <a:pt x="6567" y="1846007"/>
                </a:cubicBezTo>
                <a:cubicBezTo>
                  <a:pt x="2189" y="1897687"/>
                  <a:pt x="0" y="1945654"/>
                  <a:pt x="0" y="1992670"/>
                </a:cubicBezTo>
                <a:cubicBezTo>
                  <a:pt x="0" y="2039687"/>
                  <a:pt x="2189" y="2087559"/>
                  <a:pt x="6567" y="2139239"/>
                </a:cubicBezTo>
                <a:cubicBezTo>
                  <a:pt x="13515" y="2220708"/>
                  <a:pt x="80422" y="2282190"/>
                  <a:pt x="161987" y="2282190"/>
                </a:cubicBezTo>
                <a:lnTo>
                  <a:pt x="1672592" y="2282190"/>
                </a:lnTo>
                <a:lnTo>
                  <a:pt x="1672592" y="3820492"/>
                </a:lnTo>
                <a:cubicBezTo>
                  <a:pt x="1672592" y="3900914"/>
                  <a:pt x="1733503" y="3967726"/>
                  <a:pt x="1814306" y="3975816"/>
                </a:cubicBezTo>
                <a:cubicBezTo>
                  <a:pt x="1876455" y="3982097"/>
                  <a:pt x="1934702" y="3985143"/>
                  <a:pt x="1992377" y="3985143"/>
                </a:cubicBezTo>
                <a:cubicBezTo>
                  <a:pt x="2043962" y="3985143"/>
                  <a:pt x="2096593" y="3982573"/>
                  <a:pt x="2153127" y="3977339"/>
                </a:cubicBezTo>
                <a:cubicBezTo>
                  <a:pt x="2234310" y="3969820"/>
                  <a:pt x="2295507" y="3903008"/>
                  <a:pt x="2295507" y="3821919"/>
                </a:cubicBezTo>
                <a:lnTo>
                  <a:pt x="2295507" y="2282095"/>
                </a:lnTo>
                <a:lnTo>
                  <a:pt x="3822958" y="2282095"/>
                </a:lnTo>
                <a:cubicBezTo>
                  <a:pt x="3904713" y="2282095"/>
                  <a:pt x="3971525" y="2220613"/>
                  <a:pt x="3978378" y="2139144"/>
                </a:cubicBezTo>
                <a:cubicBezTo>
                  <a:pt x="3982756" y="2087940"/>
                  <a:pt x="3984945" y="2040067"/>
                  <a:pt x="3984945" y="1992575"/>
                </a:cubicBezTo>
                <a:cubicBezTo>
                  <a:pt x="3984945" y="1945083"/>
                  <a:pt x="3982851" y="1897211"/>
                  <a:pt x="3978378" y="1846007"/>
                </a:cubicBezTo>
                <a:close/>
              </a:path>
            </a:pathLst>
          </a:custGeom>
          <a:solidFill>
            <a:srgbClr val="A2C617"/>
          </a:solidFill>
          <a:ln w="9502" cap="flat">
            <a:noFill/>
            <a:prstDash val="solid"/>
            <a:miter/>
          </a:ln>
        </p:spPr>
        <p:txBody>
          <a:bodyPr rtlCol="0" anchor="ctr"/>
          <a:lstStyle/>
          <a:p>
            <a:endParaRPr lang="en-US" sz="2400"/>
          </a:p>
        </p:txBody>
      </p:sp>
      <p:sp>
        <p:nvSpPr>
          <p:cNvPr id="47" name="Title 46">
            <a:extLst>
              <a:ext uri="{FF2B5EF4-FFF2-40B4-BE49-F238E27FC236}">
                <a16:creationId xmlns:a16="http://schemas.microsoft.com/office/drawing/2014/main" id="{AB5B9839-F3D5-02A0-B57C-E0661516C5AB}"/>
              </a:ext>
            </a:extLst>
          </p:cNvPr>
          <p:cNvSpPr>
            <a:spLocks noGrp="1"/>
          </p:cNvSpPr>
          <p:nvPr>
            <p:ph type="title" hasCustomPrompt="1"/>
          </p:nvPr>
        </p:nvSpPr>
        <p:spPr>
          <a:xfrm>
            <a:off x="1477075" y="1873163"/>
            <a:ext cx="4064396" cy="2015936"/>
          </a:xfrm>
        </p:spPr>
        <p:txBody>
          <a:bodyPr wrap="square" bIns="0" anchor="t" anchorCtr="0">
            <a:spAutoFit/>
          </a:bodyPr>
          <a:lstStyle>
            <a:lvl1pPr>
              <a:defRPr sz="3200">
                <a:solidFill>
                  <a:schemeClr val="bg2"/>
                </a:solidFill>
                <a:latin typeface="+mn-lt"/>
              </a:defRPr>
            </a:lvl1pPr>
          </a:lstStyle>
          <a:p>
            <a:pPr marL="0" marR="0" lvl="0" indent="0" algn="l" defTabSz="1219170" eaLnBrk="1" fontAlgn="auto" latinLnBrk="0" hangingPunct="1">
              <a:lnSpc>
                <a:spcPct val="100000"/>
              </a:lnSpc>
              <a:spcBef>
                <a:spcPts val="0"/>
              </a:spcBef>
              <a:spcAft>
                <a:spcPts val="0"/>
              </a:spcAft>
              <a:buClrTx/>
              <a:buSzTx/>
              <a:buFontTx/>
              <a:buNone/>
              <a:tabLst/>
              <a:defRPr/>
            </a:pPr>
            <a:r>
              <a:rPr lang="en-US"/>
              <a:t>Click here to add the title of your deck. Ideally,</a:t>
            </a:r>
            <a:r>
              <a:rPr lang="en-US" b="0" i="0" u="none" strike="noStrike">
                <a:solidFill>
                  <a:srgbClr val="000000"/>
                </a:solidFill>
                <a:effectLst/>
              </a:rPr>
              <a:t> keep it under four lines.</a:t>
            </a:r>
            <a:endParaRPr lang="en-US"/>
          </a:p>
        </p:txBody>
      </p:sp>
      <p:sp>
        <p:nvSpPr>
          <p:cNvPr id="52" name="Picture Placeholder 51">
            <a:extLst>
              <a:ext uri="{FF2B5EF4-FFF2-40B4-BE49-F238E27FC236}">
                <a16:creationId xmlns:a16="http://schemas.microsoft.com/office/drawing/2014/main" id="{AA6A74A9-C5EB-6E1D-3D41-596769DA9F7E}"/>
              </a:ext>
            </a:extLst>
          </p:cNvPr>
          <p:cNvSpPr>
            <a:spLocks noGrp="1"/>
          </p:cNvSpPr>
          <p:nvPr>
            <p:ph type="pic" sz="quarter" idx="10" hasCustomPrompt="1"/>
          </p:nvPr>
        </p:nvSpPr>
        <p:spPr>
          <a:xfrm>
            <a:off x="6168439" y="1610413"/>
            <a:ext cx="5773795" cy="5247587"/>
          </a:xfrm>
          <a:custGeom>
            <a:avLst/>
            <a:gdLst>
              <a:gd name="connsiteX0" fmla="*/ 2315735 w 4631470"/>
              <a:gd name="connsiteY0" fmla="*/ 0 h 4209370"/>
              <a:gd name="connsiteX1" fmla="*/ 4631470 w 4631470"/>
              <a:gd name="connsiteY1" fmla="*/ 2315735 h 4209370"/>
              <a:gd name="connsiteX2" fmla="*/ 3788758 w 4631470"/>
              <a:gd name="connsiteY2" fmla="*/ 4102669 h 4209370"/>
              <a:gd name="connsiteX3" fmla="*/ 3646068 w 4631470"/>
              <a:gd name="connsiteY3" fmla="*/ 4209370 h 4209370"/>
              <a:gd name="connsiteX4" fmla="*/ 985403 w 4631470"/>
              <a:gd name="connsiteY4" fmla="*/ 4209370 h 4209370"/>
              <a:gd name="connsiteX5" fmla="*/ 842713 w 4631470"/>
              <a:gd name="connsiteY5" fmla="*/ 4102669 h 4209370"/>
              <a:gd name="connsiteX6" fmla="*/ 0 w 4631470"/>
              <a:gd name="connsiteY6" fmla="*/ 2315735 h 4209370"/>
              <a:gd name="connsiteX7" fmla="*/ 2315735 w 4631470"/>
              <a:gd name="connsiteY7" fmla="*/ 0 h 420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1470" h="4209370">
                <a:moveTo>
                  <a:pt x="2315735" y="0"/>
                </a:moveTo>
                <a:cubicBezTo>
                  <a:pt x="3594680" y="0"/>
                  <a:pt x="4631470" y="1036790"/>
                  <a:pt x="4631470" y="2315735"/>
                </a:cubicBezTo>
                <a:cubicBezTo>
                  <a:pt x="4631470" y="3035142"/>
                  <a:pt x="4303423" y="3677929"/>
                  <a:pt x="3788758" y="4102669"/>
                </a:cubicBezTo>
                <a:lnTo>
                  <a:pt x="3646068" y="4209370"/>
                </a:lnTo>
                <a:lnTo>
                  <a:pt x="985403" y="4209370"/>
                </a:lnTo>
                <a:lnTo>
                  <a:pt x="842713" y="4102669"/>
                </a:lnTo>
                <a:cubicBezTo>
                  <a:pt x="328047" y="3677929"/>
                  <a:pt x="0" y="3035142"/>
                  <a:pt x="0" y="2315735"/>
                </a:cubicBezTo>
                <a:cubicBezTo>
                  <a:pt x="0" y="1036790"/>
                  <a:pt x="1036790" y="0"/>
                  <a:pt x="2315735" y="0"/>
                </a:cubicBezTo>
                <a:close/>
              </a:path>
            </a:pathLst>
          </a:custGeom>
        </p:spPr>
        <p:txBody>
          <a:bodyPr wrap="square" lIns="0" tIns="274320" rIns="548640" anchor="ctr">
            <a:noAutofit/>
          </a:bodyPr>
          <a:lstStyle>
            <a:lvl1pPr marL="0" indent="0" algn="r">
              <a:buNone/>
              <a:defRPr sz="1600" b="0">
                <a:solidFill>
                  <a:schemeClr val="tx1"/>
                </a:solidFill>
                <a:latin typeface="+mn-lt"/>
                <a:sym typeface="Wingdings" pitchFamily="2" charset="2"/>
              </a:defRPr>
            </a:lvl1pPr>
          </a:lstStyle>
          <a:p>
            <a:r>
              <a:rPr lang="en-US"/>
              <a:t> Click icon to</a:t>
            </a:r>
            <a:br>
              <a:rPr lang="en-US"/>
            </a:br>
            <a:r>
              <a:rPr lang="en-US"/>
              <a:t>add picture</a:t>
            </a:r>
          </a:p>
        </p:txBody>
      </p:sp>
      <p:sp>
        <p:nvSpPr>
          <p:cNvPr id="11" name="Text Placeholder 7">
            <a:extLst>
              <a:ext uri="{FF2B5EF4-FFF2-40B4-BE49-F238E27FC236}">
                <a16:creationId xmlns:a16="http://schemas.microsoft.com/office/drawing/2014/main" id="{1C2F27C8-8481-FF60-F21A-7761E3594D83}"/>
              </a:ext>
            </a:extLst>
          </p:cNvPr>
          <p:cNvSpPr>
            <a:spLocks noGrp="1"/>
          </p:cNvSpPr>
          <p:nvPr>
            <p:ph type="body" sz="quarter" idx="11" hasCustomPrompt="1"/>
          </p:nvPr>
        </p:nvSpPr>
        <p:spPr>
          <a:xfrm>
            <a:off x="1477075" y="6216656"/>
            <a:ext cx="4064396" cy="318100"/>
          </a:xfrm>
        </p:spPr>
        <p:txBody>
          <a:bodyPr wrap="square">
            <a:spAutoFit/>
          </a:bodyPr>
          <a:lstStyle>
            <a:lvl1pPr marL="0" indent="0">
              <a:buNone/>
              <a:defRPr lang="en-US" sz="1467" b="0" dirty="0">
                <a:solidFill>
                  <a:schemeClr val="bg2"/>
                </a:solidFill>
                <a:latin typeface="Montserrat Light" panose="00000400000000000000" pitchFamily="2" charset="0"/>
                <a:ea typeface="+mn-ea"/>
                <a:cs typeface="+mn-cs"/>
              </a:defRPr>
            </a:lvl1pPr>
            <a:lvl2pPr marL="0" indent="0">
              <a:buNone/>
              <a:defRPr/>
            </a:lvl2pPr>
          </a:lstStyle>
          <a:p>
            <a:pPr lvl="0"/>
            <a:r>
              <a:rPr lang="en-US"/>
              <a:t>Click to add any other text if needed</a:t>
            </a:r>
          </a:p>
        </p:txBody>
      </p:sp>
      <p:pic>
        <p:nvPicPr>
          <p:cNvPr id="5" name="Graphic 4">
            <a:extLst>
              <a:ext uri="{FF2B5EF4-FFF2-40B4-BE49-F238E27FC236}">
                <a16:creationId xmlns:a16="http://schemas.microsoft.com/office/drawing/2014/main" id="{093C760A-E7BA-C41F-7DE7-C82B08D73E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11862" y="290042"/>
            <a:ext cx="2630372" cy="766167"/>
          </a:xfrm>
          <a:prstGeom prst="rect">
            <a:avLst/>
          </a:prstGeom>
        </p:spPr>
      </p:pic>
    </p:spTree>
    <p:extLst>
      <p:ext uri="{BB962C8B-B14F-4D97-AF65-F5344CB8AC3E}">
        <p14:creationId xmlns:p14="http://schemas.microsoft.com/office/powerpoint/2010/main" val="4139463778"/>
      </p:ext>
    </p:extLst>
  </p:cSld>
  <p:clrMapOvr>
    <a:masterClrMapping/>
  </p:clrMapOvr>
  <p:extLst>
    <p:ext uri="{DCECCB84-F9BA-43D5-87BE-67443E8EF086}">
      <p15:sldGuideLst xmlns:p15="http://schemas.microsoft.com/office/powerpoint/2012/main">
        <p15:guide id="1" pos="504">
          <p15:clr>
            <a:srgbClr val="FBAE40"/>
          </p15:clr>
        </p15:guide>
        <p15:guide id="2" pos="696">
          <p15:clr>
            <a:srgbClr val="FBAE40"/>
          </p15:clr>
        </p15:guide>
        <p15:guide id="3" orient="horz" pos="756">
          <p15:clr>
            <a:srgbClr val="FBAE40"/>
          </p15:clr>
        </p15:guide>
        <p15:guide id="4" pos="31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aster - back cover">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D787F98-82FB-A897-4817-6EC131431DD5}"/>
              </a:ext>
            </a:extLst>
          </p:cNvPr>
          <p:cNvSpPr/>
          <p:nvPr/>
        </p:nvSpPr>
        <p:spPr>
          <a:xfrm flipV="1">
            <a:off x="429" y="677294"/>
            <a:ext cx="11514201" cy="3618837"/>
          </a:xfrm>
          <a:prstGeom prst="round1Rect">
            <a:avLst>
              <a:gd name="adj" fmla="val 11144"/>
            </a:avLst>
          </a:prstGeom>
          <a:solidFill>
            <a:srgbClr val="A1C516"/>
          </a:solidFill>
        </p:spPr>
        <p:txBody>
          <a:bodyPr wrap="square" lIns="0" tIns="0" rIns="0" bIns="0" rtlCol="0"/>
          <a:lstStyle/>
          <a:p>
            <a:endParaRPr sz="2400"/>
          </a:p>
        </p:txBody>
      </p:sp>
      <p:sp>
        <p:nvSpPr>
          <p:cNvPr id="19" name="object 17">
            <a:extLst>
              <a:ext uri="{FF2B5EF4-FFF2-40B4-BE49-F238E27FC236}">
                <a16:creationId xmlns:a16="http://schemas.microsoft.com/office/drawing/2014/main" id="{4DFEC1F8-24A8-1F33-5EE6-D4BBAE068C70}"/>
              </a:ext>
            </a:extLst>
          </p:cNvPr>
          <p:cNvSpPr txBox="1"/>
          <p:nvPr userDrawn="1"/>
        </p:nvSpPr>
        <p:spPr>
          <a:xfrm>
            <a:off x="1879600" y="5295071"/>
            <a:ext cx="4268056" cy="810320"/>
          </a:xfrm>
          <a:prstGeom prst="rect">
            <a:avLst/>
          </a:prstGeom>
        </p:spPr>
        <p:txBody>
          <a:bodyPr vert="horz" wrap="square" lIns="0" tIns="9241" rIns="0" bIns="0" rtlCol="0">
            <a:spAutoFit/>
          </a:bodyPr>
          <a:lstStyle/>
          <a:p>
            <a:pPr marL="7701">
              <a:spcBef>
                <a:spcPts val="73"/>
              </a:spcBef>
            </a:pPr>
            <a:r>
              <a:rPr sz="1485" spc="-7">
                <a:solidFill>
                  <a:srgbClr val="212444"/>
                </a:solidFill>
                <a:latin typeface="Montserrat"/>
                <a:cs typeface="Montserrat"/>
              </a:rPr>
              <a:t>CAFOD,</a:t>
            </a:r>
            <a:r>
              <a:rPr sz="1485" spc="-69">
                <a:solidFill>
                  <a:srgbClr val="212444"/>
                </a:solidFill>
                <a:latin typeface="Montserrat"/>
                <a:cs typeface="Montserrat"/>
              </a:rPr>
              <a:t> </a:t>
            </a:r>
            <a:r>
              <a:rPr sz="1485" spc="-12">
                <a:solidFill>
                  <a:srgbClr val="212444"/>
                </a:solidFill>
                <a:latin typeface="Montserrat"/>
                <a:cs typeface="Montserrat"/>
              </a:rPr>
              <a:t>Romero</a:t>
            </a:r>
            <a:r>
              <a:rPr sz="1485" spc="-67">
                <a:solidFill>
                  <a:srgbClr val="212444"/>
                </a:solidFill>
                <a:latin typeface="Montserrat"/>
                <a:cs typeface="Montserrat"/>
              </a:rPr>
              <a:t> </a:t>
            </a:r>
            <a:r>
              <a:rPr sz="1485" spc="-7">
                <a:solidFill>
                  <a:srgbClr val="212444"/>
                </a:solidFill>
                <a:latin typeface="Montserrat"/>
                <a:cs typeface="Montserrat"/>
              </a:rPr>
              <a:t>House,</a:t>
            </a:r>
            <a:endParaRPr sz="1485">
              <a:latin typeface="Montserrat"/>
              <a:cs typeface="Montserrat"/>
            </a:endParaRPr>
          </a:p>
          <a:p>
            <a:pPr marL="7701">
              <a:spcBef>
                <a:spcPts val="19"/>
              </a:spcBef>
            </a:pPr>
            <a:r>
              <a:rPr sz="1485">
                <a:solidFill>
                  <a:srgbClr val="212444"/>
                </a:solidFill>
                <a:latin typeface="Montserrat"/>
                <a:cs typeface="Montserrat"/>
              </a:rPr>
              <a:t>55</a:t>
            </a:r>
            <a:r>
              <a:rPr sz="1485" spc="-52">
                <a:solidFill>
                  <a:srgbClr val="212444"/>
                </a:solidFill>
                <a:latin typeface="Montserrat"/>
                <a:cs typeface="Montserrat"/>
              </a:rPr>
              <a:t> </a:t>
            </a:r>
            <a:r>
              <a:rPr sz="1485" spc="-21">
                <a:solidFill>
                  <a:srgbClr val="212444"/>
                </a:solidFill>
                <a:latin typeface="Montserrat"/>
                <a:cs typeface="Montserrat"/>
              </a:rPr>
              <a:t>Westminster</a:t>
            </a:r>
            <a:r>
              <a:rPr sz="1485" spc="-52">
                <a:solidFill>
                  <a:srgbClr val="212444"/>
                </a:solidFill>
                <a:latin typeface="Montserrat"/>
                <a:cs typeface="Montserrat"/>
              </a:rPr>
              <a:t> </a:t>
            </a:r>
            <a:r>
              <a:rPr sz="1485" spc="-7">
                <a:solidFill>
                  <a:srgbClr val="212444"/>
                </a:solidFill>
                <a:latin typeface="Montserrat"/>
                <a:cs typeface="Montserrat"/>
              </a:rPr>
              <a:t>Bridge</a:t>
            </a:r>
            <a:r>
              <a:rPr sz="1485" spc="-52">
                <a:solidFill>
                  <a:srgbClr val="212444"/>
                </a:solidFill>
                <a:latin typeface="Montserrat"/>
                <a:cs typeface="Montserrat"/>
              </a:rPr>
              <a:t> </a:t>
            </a:r>
            <a:r>
              <a:rPr sz="1485">
                <a:solidFill>
                  <a:srgbClr val="212444"/>
                </a:solidFill>
                <a:latin typeface="Montserrat"/>
                <a:cs typeface="Montserrat"/>
              </a:rPr>
              <a:t>Road,</a:t>
            </a:r>
            <a:r>
              <a:rPr sz="1485" spc="-52">
                <a:solidFill>
                  <a:srgbClr val="212444"/>
                </a:solidFill>
                <a:latin typeface="Montserrat"/>
                <a:cs typeface="Montserrat"/>
              </a:rPr>
              <a:t> </a:t>
            </a:r>
            <a:r>
              <a:rPr sz="1485" spc="-7">
                <a:solidFill>
                  <a:srgbClr val="212444"/>
                </a:solidFill>
                <a:latin typeface="Montserrat"/>
                <a:cs typeface="Montserrat"/>
              </a:rPr>
              <a:t>London</a:t>
            </a:r>
            <a:r>
              <a:rPr sz="1485" spc="-48">
                <a:solidFill>
                  <a:srgbClr val="212444"/>
                </a:solidFill>
                <a:latin typeface="Montserrat"/>
                <a:cs typeface="Montserrat"/>
              </a:rPr>
              <a:t> </a:t>
            </a:r>
            <a:r>
              <a:rPr sz="1485">
                <a:solidFill>
                  <a:srgbClr val="212444"/>
                </a:solidFill>
                <a:latin typeface="Montserrat"/>
                <a:cs typeface="Montserrat"/>
              </a:rPr>
              <a:t>SE1</a:t>
            </a:r>
            <a:r>
              <a:rPr sz="1485" spc="-52">
                <a:solidFill>
                  <a:srgbClr val="212444"/>
                </a:solidFill>
                <a:latin typeface="Montserrat"/>
                <a:cs typeface="Montserrat"/>
              </a:rPr>
              <a:t> </a:t>
            </a:r>
            <a:r>
              <a:rPr sz="1485" spc="-15">
                <a:solidFill>
                  <a:srgbClr val="212444"/>
                </a:solidFill>
                <a:latin typeface="Montserrat"/>
                <a:cs typeface="Montserrat"/>
              </a:rPr>
              <a:t>7JB</a:t>
            </a:r>
            <a:endParaRPr sz="1485">
              <a:latin typeface="Montserrat"/>
              <a:cs typeface="Montserrat"/>
            </a:endParaRPr>
          </a:p>
          <a:p>
            <a:pPr marL="7701">
              <a:spcBef>
                <a:spcPts val="916"/>
              </a:spcBef>
            </a:pPr>
            <a:r>
              <a:rPr sz="1485" b="1" u="sng" spc="-7">
                <a:solidFill>
                  <a:srgbClr val="212444"/>
                </a:solidFill>
                <a:uFill>
                  <a:solidFill>
                    <a:srgbClr val="212444"/>
                  </a:solidFill>
                </a:uFill>
                <a:latin typeface="Montserrat ExtraBold"/>
                <a:cs typeface="Montserrat ExtraBold"/>
              </a:rPr>
              <a:t>cafod.org.uk</a:t>
            </a:r>
            <a:endParaRPr sz="1485">
              <a:latin typeface="Montserrat ExtraBold"/>
              <a:cs typeface="Montserrat ExtraBold"/>
            </a:endParaRPr>
          </a:p>
        </p:txBody>
      </p:sp>
      <p:sp>
        <p:nvSpPr>
          <p:cNvPr id="20" name="object 18">
            <a:extLst>
              <a:ext uri="{FF2B5EF4-FFF2-40B4-BE49-F238E27FC236}">
                <a16:creationId xmlns:a16="http://schemas.microsoft.com/office/drawing/2014/main" id="{6038AB0D-C18D-FA53-44CE-D306AA4801EC}"/>
              </a:ext>
            </a:extLst>
          </p:cNvPr>
          <p:cNvSpPr/>
          <p:nvPr userDrawn="1"/>
        </p:nvSpPr>
        <p:spPr>
          <a:xfrm>
            <a:off x="3765225" y="5899627"/>
            <a:ext cx="214096" cy="214096"/>
          </a:xfrm>
          <a:custGeom>
            <a:avLst/>
            <a:gdLst/>
            <a:ahLst/>
            <a:cxnLst/>
            <a:rect l="l" t="t" r="r" b="b"/>
            <a:pathLst>
              <a:path w="353060" h="353059">
                <a:moveTo>
                  <a:pt x="176277" y="0"/>
                </a:moveTo>
                <a:lnTo>
                  <a:pt x="129414" y="6297"/>
                </a:lnTo>
                <a:lnTo>
                  <a:pt x="87305" y="24068"/>
                </a:lnTo>
                <a:lnTo>
                  <a:pt x="51629" y="51633"/>
                </a:lnTo>
                <a:lnTo>
                  <a:pt x="24066" y="87310"/>
                </a:lnTo>
                <a:lnTo>
                  <a:pt x="6296" y="129418"/>
                </a:lnTo>
                <a:lnTo>
                  <a:pt x="0" y="176277"/>
                </a:lnTo>
                <a:lnTo>
                  <a:pt x="6296" y="223135"/>
                </a:lnTo>
                <a:lnTo>
                  <a:pt x="24066" y="265241"/>
                </a:lnTo>
                <a:lnTo>
                  <a:pt x="51629" y="300916"/>
                </a:lnTo>
                <a:lnTo>
                  <a:pt x="87305" y="328478"/>
                </a:lnTo>
                <a:lnTo>
                  <a:pt x="129414" y="346247"/>
                </a:lnTo>
                <a:lnTo>
                  <a:pt x="176277" y="352544"/>
                </a:lnTo>
                <a:lnTo>
                  <a:pt x="223135" y="346247"/>
                </a:lnTo>
                <a:lnTo>
                  <a:pt x="265241" y="328478"/>
                </a:lnTo>
                <a:lnTo>
                  <a:pt x="300916" y="300916"/>
                </a:lnTo>
                <a:lnTo>
                  <a:pt x="319550" y="276797"/>
                </a:lnTo>
                <a:lnTo>
                  <a:pt x="71924" y="276797"/>
                </a:lnTo>
                <a:lnTo>
                  <a:pt x="149901" y="185523"/>
                </a:lnTo>
                <a:lnTo>
                  <a:pt x="72647" y="75756"/>
                </a:lnTo>
                <a:lnTo>
                  <a:pt x="319552" y="75756"/>
                </a:lnTo>
                <a:lnTo>
                  <a:pt x="300916" y="51633"/>
                </a:lnTo>
                <a:lnTo>
                  <a:pt x="265241" y="24068"/>
                </a:lnTo>
                <a:lnTo>
                  <a:pt x="223135" y="6297"/>
                </a:lnTo>
                <a:lnTo>
                  <a:pt x="176277" y="0"/>
                </a:lnTo>
                <a:close/>
              </a:path>
              <a:path w="353060" h="353059">
                <a:moveTo>
                  <a:pt x="159356" y="198957"/>
                </a:moveTo>
                <a:lnTo>
                  <a:pt x="92866" y="276797"/>
                </a:lnTo>
                <a:lnTo>
                  <a:pt x="214150" y="276797"/>
                </a:lnTo>
                <a:lnTo>
                  <a:pt x="159356" y="198957"/>
                </a:lnTo>
                <a:close/>
              </a:path>
              <a:path w="353060" h="353059">
                <a:moveTo>
                  <a:pt x="319552" y="75756"/>
                </a:moveTo>
                <a:lnTo>
                  <a:pt x="264588" y="75756"/>
                </a:lnTo>
                <a:lnTo>
                  <a:pt x="195805" y="156288"/>
                </a:lnTo>
                <a:lnTo>
                  <a:pt x="280619" y="276797"/>
                </a:lnTo>
                <a:lnTo>
                  <a:pt x="319550" y="276797"/>
                </a:lnTo>
                <a:lnTo>
                  <a:pt x="328478" y="265241"/>
                </a:lnTo>
                <a:lnTo>
                  <a:pt x="346247" y="223135"/>
                </a:lnTo>
                <a:lnTo>
                  <a:pt x="352544" y="176277"/>
                </a:lnTo>
                <a:lnTo>
                  <a:pt x="346247" y="129418"/>
                </a:lnTo>
                <a:lnTo>
                  <a:pt x="328478" y="87310"/>
                </a:lnTo>
                <a:lnTo>
                  <a:pt x="319552" y="75756"/>
                </a:lnTo>
                <a:close/>
              </a:path>
              <a:path w="353060" h="353059">
                <a:moveTo>
                  <a:pt x="130383" y="92510"/>
                </a:moveTo>
                <a:lnTo>
                  <a:pt x="104708" y="92510"/>
                </a:lnTo>
                <a:lnTo>
                  <a:pt x="222883" y="260044"/>
                </a:lnTo>
                <a:lnTo>
                  <a:pt x="248557" y="260044"/>
                </a:lnTo>
                <a:lnTo>
                  <a:pt x="130383" y="92510"/>
                </a:lnTo>
                <a:close/>
              </a:path>
              <a:path w="353060" h="353059">
                <a:moveTo>
                  <a:pt x="243647" y="75756"/>
                </a:moveTo>
                <a:lnTo>
                  <a:pt x="139137" y="75756"/>
                </a:lnTo>
                <a:lnTo>
                  <a:pt x="186350" y="142854"/>
                </a:lnTo>
                <a:lnTo>
                  <a:pt x="243647" y="75756"/>
                </a:lnTo>
                <a:close/>
              </a:path>
            </a:pathLst>
          </a:custGeom>
          <a:solidFill>
            <a:srgbClr val="212444"/>
          </a:solidFill>
        </p:spPr>
        <p:txBody>
          <a:bodyPr wrap="square" lIns="0" tIns="0" rIns="0" bIns="0" rtlCol="0"/>
          <a:lstStyle/>
          <a:p>
            <a:endParaRPr sz="2400"/>
          </a:p>
        </p:txBody>
      </p:sp>
      <p:sp>
        <p:nvSpPr>
          <p:cNvPr id="21" name="object 19">
            <a:extLst>
              <a:ext uri="{FF2B5EF4-FFF2-40B4-BE49-F238E27FC236}">
                <a16:creationId xmlns:a16="http://schemas.microsoft.com/office/drawing/2014/main" id="{2959AE32-8AFC-975C-4A21-763E87087CC9}"/>
              </a:ext>
            </a:extLst>
          </p:cNvPr>
          <p:cNvSpPr/>
          <p:nvPr userDrawn="1"/>
        </p:nvSpPr>
        <p:spPr>
          <a:xfrm>
            <a:off x="4166529" y="5899631"/>
            <a:ext cx="214096" cy="214096"/>
          </a:xfrm>
          <a:custGeom>
            <a:avLst/>
            <a:gdLst/>
            <a:ahLst/>
            <a:cxnLst/>
            <a:rect l="l" t="t" r="r" b="b"/>
            <a:pathLst>
              <a:path w="353060" h="353059">
                <a:moveTo>
                  <a:pt x="176266" y="0"/>
                </a:moveTo>
                <a:lnTo>
                  <a:pt x="129408" y="6296"/>
                </a:lnTo>
                <a:lnTo>
                  <a:pt x="87302" y="24065"/>
                </a:lnTo>
                <a:lnTo>
                  <a:pt x="51628" y="51628"/>
                </a:lnTo>
                <a:lnTo>
                  <a:pt x="24065" y="87302"/>
                </a:lnTo>
                <a:lnTo>
                  <a:pt x="6296" y="129408"/>
                </a:lnTo>
                <a:lnTo>
                  <a:pt x="0" y="176266"/>
                </a:lnTo>
                <a:lnTo>
                  <a:pt x="6296" y="223129"/>
                </a:lnTo>
                <a:lnTo>
                  <a:pt x="24065" y="265238"/>
                </a:lnTo>
                <a:lnTo>
                  <a:pt x="51628" y="300914"/>
                </a:lnTo>
                <a:lnTo>
                  <a:pt x="87302" y="328477"/>
                </a:lnTo>
                <a:lnTo>
                  <a:pt x="129408" y="346247"/>
                </a:lnTo>
                <a:lnTo>
                  <a:pt x="176266" y="352544"/>
                </a:lnTo>
                <a:lnTo>
                  <a:pt x="223125" y="346247"/>
                </a:lnTo>
                <a:lnTo>
                  <a:pt x="265231" y="328477"/>
                </a:lnTo>
                <a:lnTo>
                  <a:pt x="300905" y="300914"/>
                </a:lnTo>
                <a:lnTo>
                  <a:pt x="328467" y="265238"/>
                </a:lnTo>
                <a:lnTo>
                  <a:pt x="330257" y="260997"/>
                </a:lnTo>
                <a:lnTo>
                  <a:pt x="155157" y="260997"/>
                </a:lnTo>
                <a:lnTo>
                  <a:pt x="155092" y="223129"/>
                </a:lnTo>
                <a:lnTo>
                  <a:pt x="155011" y="176266"/>
                </a:lnTo>
                <a:lnTo>
                  <a:pt x="134121" y="176266"/>
                </a:lnTo>
                <a:lnTo>
                  <a:pt x="134048" y="155063"/>
                </a:lnTo>
                <a:lnTo>
                  <a:pt x="155147" y="155063"/>
                </a:lnTo>
                <a:lnTo>
                  <a:pt x="155147" y="134215"/>
                </a:lnTo>
                <a:lnTo>
                  <a:pt x="160924" y="112204"/>
                </a:lnTo>
                <a:lnTo>
                  <a:pt x="173633" y="101767"/>
                </a:lnTo>
                <a:lnTo>
                  <a:pt x="186342" y="98636"/>
                </a:lnTo>
                <a:lnTo>
                  <a:pt x="333250" y="98636"/>
                </a:lnTo>
                <a:lnTo>
                  <a:pt x="328467" y="87302"/>
                </a:lnTo>
                <a:lnTo>
                  <a:pt x="300905" y="51628"/>
                </a:lnTo>
                <a:lnTo>
                  <a:pt x="265231" y="24065"/>
                </a:lnTo>
                <a:lnTo>
                  <a:pt x="223125" y="6296"/>
                </a:lnTo>
                <a:lnTo>
                  <a:pt x="176266" y="0"/>
                </a:lnTo>
                <a:close/>
              </a:path>
              <a:path w="353060" h="353059">
                <a:moveTo>
                  <a:pt x="333250" y="98636"/>
                </a:moveTo>
                <a:lnTo>
                  <a:pt x="218830" y="98636"/>
                </a:lnTo>
                <a:lnTo>
                  <a:pt x="218715" y="112204"/>
                </a:lnTo>
                <a:lnTo>
                  <a:pt x="218590" y="127011"/>
                </a:lnTo>
                <a:lnTo>
                  <a:pt x="183125" y="127011"/>
                </a:lnTo>
                <a:lnTo>
                  <a:pt x="183317" y="134215"/>
                </a:lnTo>
                <a:lnTo>
                  <a:pt x="183397" y="155063"/>
                </a:lnTo>
                <a:lnTo>
                  <a:pt x="218998" y="155063"/>
                </a:lnTo>
                <a:lnTo>
                  <a:pt x="210935" y="176266"/>
                </a:lnTo>
                <a:lnTo>
                  <a:pt x="183261" y="176266"/>
                </a:lnTo>
                <a:lnTo>
                  <a:pt x="183261" y="260997"/>
                </a:lnTo>
                <a:lnTo>
                  <a:pt x="330257" y="260997"/>
                </a:lnTo>
                <a:lnTo>
                  <a:pt x="346237" y="223129"/>
                </a:lnTo>
                <a:lnTo>
                  <a:pt x="352533" y="176266"/>
                </a:lnTo>
                <a:lnTo>
                  <a:pt x="346237" y="129408"/>
                </a:lnTo>
                <a:lnTo>
                  <a:pt x="333250" y="98636"/>
                </a:lnTo>
                <a:close/>
              </a:path>
            </a:pathLst>
          </a:custGeom>
          <a:solidFill>
            <a:srgbClr val="212444"/>
          </a:solidFill>
        </p:spPr>
        <p:txBody>
          <a:bodyPr wrap="square" lIns="0" tIns="0" rIns="0" bIns="0" rtlCol="0"/>
          <a:lstStyle/>
          <a:p>
            <a:endParaRPr sz="2400"/>
          </a:p>
        </p:txBody>
      </p:sp>
      <p:sp>
        <p:nvSpPr>
          <p:cNvPr id="22" name="object 20">
            <a:extLst>
              <a:ext uri="{FF2B5EF4-FFF2-40B4-BE49-F238E27FC236}">
                <a16:creationId xmlns:a16="http://schemas.microsoft.com/office/drawing/2014/main" id="{09A59A26-CEC8-9663-5DE4-9892B8C00C95}"/>
              </a:ext>
            </a:extLst>
          </p:cNvPr>
          <p:cNvSpPr/>
          <p:nvPr userDrawn="1"/>
        </p:nvSpPr>
        <p:spPr>
          <a:xfrm>
            <a:off x="4567825" y="5899627"/>
            <a:ext cx="214096" cy="214096"/>
          </a:xfrm>
          <a:custGeom>
            <a:avLst/>
            <a:gdLst/>
            <a:ahLst/>
            <a:cxnLst/>
            <a:rect l="l" t="t" r="r" b="b"/>
            <a:pathLst>
              <a:path w="353059" h="353059">
                <a:moveTo>
                  <a:pt x="176277" y="0"/>
                </a:moveTo>
                <a:lnTo>
                  <a:pt x="129414" y="6297"/>
                </a:lnTo>
                <a:lnTo>
                  <a:pt x="87305" y="24068"/>
                </a:lnTo>
                <a:lnTo>
                  <a:pt x="51629" y="51633"/>
                </a:lnTo>
                <a:lnTo>
                  <a:pt x="24066" y="87310"/>
                </a:lnTo>
                <a:lnTo>
                  <a:pt x="6296" y="129418"/>
                </a:lnTo>
                <a:lnTo>
                  <a:pt x="0" y="176277"/>
                </a:lnTo>
                <a:lnTo>
                  <a:pt x="6296" y="223135"/>
                </a:lnTo>
                <a:lnTo>
                  <a:pt x="23954" y="264976"/>
                </a:lnTo>
                <a:lnTo>
                  <a:pt x="24066" y="265241"/>
                </a:lnTo>
                <a:lnTo>
                  <a:pt x="51629" y="300916"/>
                </a:lnTo>
                <a:lnTo>
                  <a:pt x="87305" y="328478"/>
                </a:lnTo>
                <a:lnTo>
                  <a:pt x="129414" y="346247"/>
                </a:lnTo>
                <a:lnTo>
                  <a:pt x="176277" y="352544"/>
                </a:lnTo>
                <a:lnTo>
                  <a:pt x="223135" y="346247"/>
                </a:lnTo>
                <a:lnTo>
                  <a:pt x="265241" y="328478"/>
                </a:lnTo>
                <a:lnTo>
                  <a:pt x="300916" y="300916"/>
                </a:lnTo>
                <a:lnTo>
                  <a:pt x="324964" y="269789"/>
                </a:lnTo>
                <a:lnTo>
                  <a:pt x="133690" y="269789"/>
                </a:lnTo>
                <a:lnTo>
                  <a:pt x="109973" y="269254"/>
                </a:lnTo>
                <a:lnTo>
                  <a:pt x="71756" y="257396"/>
                </a:lnTo>
                <a:lnTo>
                  <a:pt x="60019" y="205334"/>
                </a:lnTo>
                <a:lnTo>
                  <a:pt x="59362" y="147219"/>
                </a:lnTo>
                <a:lnTo>
                  <a:pt x="59897" y="130448"/>
                </a:lnTo>
                <a:lnTo>
                  <a:pt x="77766" y="90531"/>
                </a:lnTo>
                <a:lnTo>
                  <a:pt x="137412" y="83299"/>
                </a:lnTo>
                <a:lnTo>
                  <a:pt x="164559" y="82764"/>
                </a:lnTo>
                <a:lnTo>
                  <a:pt x="324966" y="82764"/>
                </a:lnTo>
                <a:lnTo>
                  <a:pt x="300916" y="51633"/>
                </a:lnTo>
                <a:lnTo>
                  <a:pt x="265241" y="24068"/>
                </a:lnTo>
                <a:lnTo>
                  <a:pt x="223135" y="6297"/>
                </a:lnTo>
                <a:lnTo>
                  <a:pt x="176277" y="0"/>
                </a:lnTo>
                <a:close/>
              </a:path>
              <a:path w="353059" h="353059">
                <a:moveTo>
                  <a:pt x="324966" y="82764"/>
                </a:moveTo>
                <a:lnTo>
                  <a:pt x="218858" y="82764"/>
                </a:lnTo>
                <a:lnTo>
                  <a:pt x="242572" y="83299"/>
                </a:lnTo>
                <a:lnTo>
                  <a:pt x="255989" y="84751"/>
                </a:lnTo>
                <a:lnTo>
                  <a:pt x="288368" y="108258"/>
                </a:lnTo>
                <a:lnTo>
                  <a:pt x="292524" y="147219"/>
                </a:lnTo>
                <a:lnTo>
                  <a:pt x="293181" y="168215"/>
                </a:lnTo>
                <a:lnTo>
                  <a:pt x="293181" y="205334"/>
                </a:lnTo>
                <a:lnTo>
                  <a:pt x="288368" y="244296"/>
                </a:lnTo>
                <a:lnTo>
                  <a:pt x="245701" y="267803"/>
                </a:lnTo>
                <a:lnTo>
                  <a:pt x="187993" y="269789"/>
                </a:lnTo>
                <a:lnTo>
                  <a:pt x="324964" y="269789"/>
                </a:lnTo>
                <a:lnTo>
                  <a:pt x="328478" y="265241"/>
                </a:lnTo>
                <a:lnTo>
                  <a:pt x="346247" y="223135"/>
                </a:lnTo>
                <a:lnTo>
                  <a:pt x="352544" y="176277"/>
                </a:lnTo>
                <a:lnTo>
                  <a:pt x="346247" y="129418"/>
                </a:lnTo>
                <a:lnTo>
                  <a:pt x="328591" y="87578"/>
                </a:lnTo>
                <a:lnTo>
                  <a:pt x="328478" y="87310"/>
                </a:lnTo>
                <a:lnTo>
                  <a:pt x="324966" y="82764"/>
                </a:lnTo>
                <a:close/>
              </a:path>
              <a:path w="353059" h="353059">
                <a:moveTo>
                  <a:pt x="157754" y="138571"/>
                </a:moveTo>
                <a:lnTo>
                  <a:pt x="152874" y="141377"/>
                </a:lnTo>
                <a:lnTo>
                  <a:pt x="152874" y="211176"/>
                </a:lnTo>
                <a:lnTo>
                  <a:pt x="157754" y="213993"/>
                </a:lnTo>
                <a:lnTo>
                  <a:pt x="218192" y="179094"/>
                </a:lnTo>
                <a:lnTo>
                  <a:pt x="218192" y="173460"/>
                </a:lnTo>
                <a:lnTo>
                  <a:pt x="157754" y="138571"/>
                </a:lnTo>
                <a:close/>
              </a:path>
            </a:pathLst>
          </a:custGeom>
          <a:solidFill>
            <a:srgbClr val="212444"/>
          </a:solidFill>
        </p:spPr>
        <p:txBody>
          <a:bodyPr wrap="square" lIns="0" tIns="0" rIns="0" bIns="0" rtlCol="0"/>
          <a:lstStyle/>
          <a:p>
            <a:endParaRPr sz="2400"/>
          </a:p>
        </p:txBody>
      </p:sp>
      <p:sp>
        <p:nvSpPr>
          <p:cNvPr id="23" name="object 21">
            <a:extLst>
              <a:ext uri="{FF2B5EF4-FFF2-40B4-BE49-F238E27FC236}">
                <a16:creationId xmlns:a16="http://schemas.microsoft.com/office/drawing/2014/main" id="{9EE02F45-8912-E0B3-8A8C-35BFD9DB1E0B}"/>
              </a:ext>
            </a:extLst>
          </p:cNvPr>
          <p:cNvSpPr/>
          <p:nvPr userDrawn="1"/>
        </p:nvSpPr>
        <p:spPr>
          <a:xfrm>
            <a:off x="3363923" y="5899632"/>
            <a:ext cx="214096" cy="214096"/>
          </a:xfrm>
          <a:custGeom>
            <a:avLst/>
            <a:gdLst/>
            <a:ahLst/>
            <a:cxnLst/>
            <a:rect l="l" t="t" r="r" b="b"/>
            <a:pathLst>
              <a:path w="353060" h="353059">
                <a:moveTo>
                  <a:pt x="176277" y="0"/>
                </a:moveTo>
                <a:lnTo>
                  <a:pt x="129418" y="6296"/>
                </a:lnTo>
                <a:lnTo>
                  <a:pt x="87310" y="24065"/>
                </a:lnTo>
                <a:lnTo>
                  <a:pt x="51633" y="51628"/>
                </a:lnTo>
                <a:lnTo>
                  <a:pt x="24068" y="87302"/>
                </a:lnTo>
                <a:lnTo>
                  <a:pt x="6297" y="129408"/>
                </a:lnTo>
                <a:lnTo>
                  <a:pt x="0" y="176266"/>
                </a:lnTo>
                <a:lnTo>
                  <a:pt x="6297" y="223125"/>
                </a:lnTo>
                <a:lnTo>
                  <a:pt x="24068" y="265234"/>
                </a:lnTo>
                <a:lnTo>
                  <a:pt x="51633" y="300910"/>
                </a:lnTo>
                <a:lnTo>
                  <a:pt x="87310" y="328475"/>
                </a:lnTo>
                <a:lnTo>
                  <a:pt x="129418" y="346246"/>
                </a:lnTo>
                <a:lnTo>
                  <a:pt x="176277" y="352544"/>
                </a:lnTo>
                <a:lnTo>
                  <a:pt x="223135" y="346246"/>
                </a:lnTo>
                <a:lnTo>
                  <a:pt x="265241" y="328475"/>
                </a:lnTo>
                <a:lnTo>
                  <a:pt x="300916" y="300910"/>
                </a:lnTo>
                <a:lnTo>
                  <a:pt x="314925" y="282776"/>
                </a:lnTo>
                <a:lnTo>
                  <a:pt x="123734" y="282776"/>
                </a:lnTo>
                <a:lnTo>
                  <a:pt x="102931" y="278565"/>
                </a:lnTo>
                <a:lnTo>
                  <a:pt x="85925" y="267090"/>
                </a:lnTo>
                <a:lnTo>
                  <a:pt x="74449" y="250083"/>
                </a:lnTo>
                <a:lnTo>
                  <a:pt x="70238" y="229280"/>
                </a:lnTo>
                <a:lnTo>
                  <a:pt x="70238" y="124205"/>
                </a:lnTo>
                <a:lnTo>
                  <a:pt x="74449" y="103403"/>
                </a:lnTo>
                <a:lnTo>
                  <a:pt x="85925" y="86396"/>
                </a:lnTo>
                <a:lnTo>
                  <a:pt x="102931" y="74920"/>
                </a:lnTo>
                <a:lnTo>
                  <a:pt x="123734" y="70709"/>
                </a:lnTo>
                <a:lnTo>
                  <a:pt x="315658" y="70709"/>
                </a:lnTo>
                <a:lnTo>
                  <a:pt x="300916" y="51628"/>
                </a:lnTo>
                <a:lnTo>
                  <a:pt x="265241" y="24065"/>
                </a:lnTo>
                <a:lnTo>
                  <a:pt x="223135" y="6296"/>
                </a:lnTo>
                <a:lnTo>
                  <a:pt x="176277" y="0"/>
                </a:lnTo>
                <a:close/>
              </a:path>
              <a:path w="353060" h="353059">
                <a:moveTo>
                  <a:pt x="315658" y="70709"/>
                </a:moveTo>
                <a:lnTo>
                  <a:pt x="228809" y="70709"/>
                </a:lnTo>
                <a:lnTo>
                  <a:pt x="249616" y="74920"/>
                </a:lnTo>
                <a:lnTo>
                  <a:pt x="266622" y="86396"/>
                </a:lnTo>
                <a:lnTo>
                  <a:pt x="278096" y="103403"/>
                </a:lnTo>
                <a:lnTo>
                  <a:pt x="282305" y="124205"/>
                </a:lnTo>
                <a:lnTo>
                  <a:pt x="282305" y="229280"/>
                </a:lnTo>
                <a:lnTo>
                  <a:pt x="278096" y="250083"/>
                </a:lnTo>
                <a:lnTo>
                  <a:pt x="266622" y="267090"/>
                </a:lnTo>
                <a:lnTo>
                  <a:pt x="249616" y="278565"/>
                </a:lnTo>
                <a:lnTo>
                  <a:pt x="228809" y="282776"/>
                </a:lnTo>
                <a:lnTo>
                  <a:pt x="314925" y="282776"/>
                </a:lnTo>
                <a:lnTo>
                  <a:pt x="328478" y="265234"/>
                </a:lnTo>
                <a:lnTo>
                  <a:pt x="346247" y="223125"/>
                </a:lnTo>
                <a:lnTo>
                  <a:pt x="352480" y="176738"/>
                </a:lnTo>
                <a:lnTo>
                  <a:pt x="352544" y="176266"/>
                </a:lnTo>
                <a:lnTo>
                  <a:pt x="346247" y="129408"/>
                </a:lnTo>
                <a:lnTo>
                  <a:pt x="328478" y="87302"/>
                </a:lnTo>
                <a:lnTo>
                  <a:pt x="315658" y="70709"/>
                </a:lnTo>
                <a:close/>
              </a:path>
              <a:path w="353060" h="353059">
                <a:moveTo>
                  <a:pt x="228809" y="93787"/>
                </a:moveTo>
                <a:lnTo>
                  <a:pt x="123734" y="93787"/>
                </a:lnTo>
                <a:lnTo>
                  <a:pt x="111909" y="96181"/>
                </a:lnTo>
                <a:lnTo>
                  <a:pt x="102239" y="102706"/>
                </a:lnTo>
                <a:lnTo>
                  <a:pt x="95711" y="112376"/>
                </a:lnTo>
                <a:lnTo>
                  <a:pt x="93316" y="124205"/>
                </a:lnTo>
                <a:lnTo>
                  <a:pt x="93316" y="229280"/>
                </a:lnTo>
                <a:lnTo>
                  <a:pt x="95714" y="241110"/>
                </a:lnTo>
                <a:lnTo>
                  <a:pt x="102244" y="250780"/>
                </a:lnTo>
                <a:lnTo>
                  <a:pt x="111916" y="257304"/>
                </a:lnTo>
                <a:lnTo>
                  <a:pt x="123734" y="259698"/>
                </a:lnTo>
                <a:lnTo>
                  <a:pt x="228809" y="259698"/>
                </a:lnTo>
                <a:lnTo>
                  <a:pt x="240639" y="257304"/>
                </a:lnTo>
                <a:lnTo>
                  <a:pt x="250309" y="250780"/>
                </a:lnTo>
                <a:lnTo>
                  <a:pt x="256833" y="241110"/>
                </a:lnTo>
                <a:lnTo>
                  <a:pt x="258806" y="231364"/>
                </a:lnTo>
                <a:lnTo>
                  <a:pt x="176277" y="231364"/>
                </a:lnTo>
                <a:lnTo>
                  <a:pt x="155039" y="227065"/>
                </a:lnTo>
                <a:lnTo>
                  <a:pt x="137676" y="215348"/>
                </a:lnTo>
                <a:lnTo>
                  <a:pt x="125960" y="197982"/>
                </a:lnTo>
                <a:lnTo>
                  <a:pt x="121661" y="176738"/>
                </a:lnTo>
                <a:lnTo>
                  <a:pt x="125960" y="155505"/>
                </a:lnTo>
                <a:lnTo>
                  <a:pt x="137676" y="138146"/>
                </a:lnTo>
                <a:lnTo>
                  <a:pt x="155039" y="126431"/>
                </a:lnTo>
                <a:lnTo>
                  <a:pt x="176277" y="122132"/>
                </a:lnTo>
                <a:lnTo>
                  <a:pt x="219721" y="122132"/>
                </a:lnTo>
                <a:lnTo>
                  <a:pt x="219721" y="113368"/>
                </a:lnTo>
                <a:lnTo>
                  <a:pt x="225521" y="107577"/>
                </a:lnTo>
                <a:lnTo>
                  <a:pt x="253596" y="107577"/>
                </a:lnTo>
                <a:lnTo>
                  <a:pt x="250309" y="102706"/>
                </a:lnTo>
                <a:lnTo>
                  <a:pt x="240639" y="96181"/>
                </a:lnTo>
                <a:lnTo>
                  <a:pt x="228809" y="93787"/>
                </a:lnTo>
                <a:close/>
              </a:path>
              <a:path w="353060" h="353059">
                <a:moveTo>
                  <a:pt x="219721" y="122132"/>
                </a:moveTo>
                <a:lnTo>
                  <a:pt x="176277" y="122132"/>
                </a:lnTo>
                <a:lnTo>
                  <a:pt x="197515" y="126431"/>
                </a:lnTo>
                <a:lnTo>
                  <a:pt x="214878" y="138146"/>
                </a:lnTo>
                <a:lnTo>
                  <a:pt x="226594" y="155505"/>
                </a:lnTo>
                <a:lnTo>
                  <a:pt x="230798" y="176266"/>
                </a:lnTo>
                <a:lnTo>
                  <a:pt x="230893" y="176738"/>
                </a:lnTo>
                <a:lnTo>
                  <a:pt x="226591" y="197982"/>
                </a:lnTo>
                <a:lnTo>
                  <a:pt x="214872" y="215348"/>
                </a:lnTo>
                <a:lnTo>
                  <a:pt x="197508" y="227065"/>
                </a:lnTo>
                <a:lnTo>
                  <a:pt x="176277" y="231364"/>
                </a:lnTo>
                <a:lnTo>
                  <a:pt x="258806" y="231364"/>
                </a:lnTo>
                <a:lnTo>
                  <a:pt x="259227" y="229280"/>
                </a:lnTo>
                <a:lnTo>
                  <a:pt x="259227" y="133420"/>
                </a:lnTo>
                <a:lnTo>
                  <a:pt x="225521" y="133420"/>
                </a:lnTo>
                <a:lnTo>
                  <a:pt x="219721" y="127619"/>
                </a:lnTo>
                <a:lnTo>
                  <a:pt x="219721" y="122132"/>
                </a:lnTo>
                <a:close/>
              </a:path>
              <a:path w="353060" h="353059">
                <a:moveTo>
                  <a:pt x="176277" y="145210"/>
                </a:moveTo>
                <a:lnTo>
                  <a:pt x="144824" y="176266"/>
                </a:lnTo>
                <a:lnTo>
                  <a:pt x="144728" y="176738"/>
                </a:lnTo>
                <a:lnTo>
                  <a:pt x="147212" y="189004"/>
                </a:lnTo>
                <a:lnTo>
                  <a:pt x="153980" y="199034"/>
                </a:lnTo>
                <a:lnTo>
                  <a:pt x="164010" y="205803"/>
                </a:lnTo>
                <a:lnTo>
                  <a:pt x="176277" y="208286"/>
                </a:lnTo>
                <a:lnTo>
                  <a:pt x="188540" y="205803"/>
                </a:lnTo>
                <a:lnTo>
                  <a:pt x="198563" y="199034"/>
                </a:lnTo>
                <a:lnTo>
                  <a:pt x="205324" y="189004"/>
                </a:lnTo>
                <a:lnTo>
                  <a:pt x="207805" y="176738"/>
                </a:lnTo>
                <a:lnTo>
                  <a:pt x="205323" y="164478"/>
                </a:lnTo>
                <a:lnTo>
                  <a:pt x="198559" y="154456"/>
                </a:lnTo>
                <a:lnTo>
                  <a:pt x="188536" y="147692"/>
                </a:lnTo>
                <a:lnTo>
                  <a:pt x="176277" y="145210"/>
                </a:lnTo>
                <a:close/>
              </a:path>
              <a:path w="353060" h="353059">
                <a:moveTo>
                  <a:pt x="253596" y="107577"/>
                </a:moveTo>
                <a:lnTo>
                  <a:pt x="239772" y="107577"/>
                </a:lnTo>
                <a:lnTo>
                  <a:pt x="245573" y="113368"/>
                </a:lnTo>
                <a:lnTo>
                  <a:pt x="245573" y="127619"/>
                </a:lnTo>
                <a:lnTo>
                  <a:pt x="239772" y="133420"/>
                </a:lnTo>
                <a:lnTo>
                  <a:pt x="259227" y="133420"/>
                </a:lnTo>
                <a:lnTo>
                  <a:pt x="259227" y="124205"/>
                </a:lnTo>
                <a:lnTo>
                  <a:pt x="256833" y="112376"/>
                </a:lnTo>
                <a:lnTo>
                  <a:pt x="253596" y="107577"/>
                </a:lnTo>
                <a:close/>
              </a:path>
            </a:pathLst>
          </a:custGeom>
          <a:solidFill>
            <a:srgbClr val="212444"/>
          </a:solidFill>
        </p:spPr>
        <p:txBody>
          <a:bodyPr wrap="square" lIns="0" tIns="0" rIns="0" bIns="0" rtlCol="0"/>
          <a:lstStyle/>
          <a:p>
            <a:endParaRPr sz="2400"/>
          </a:p>
        </p:txBody>
      </p:sp>
      <p:sp>
        <p:nvSpPr>
          <p:cNvPr id="24" name="object 22">
            <a:extLst>
              <a:ext uri="{FF2B5EF4-FFF2-40B4-BE49-F238E27FC236}">
                <a16:creationId xmlns:a16="http://schemas.microsoft.com/office/drawing/2014/main" id="{3EC63729-319A-0279-C3DF-795AF44E1E24}"/>
              </a:ext>
            </a:extLst>
          </p:cNvPr>
          <p:cNvSpPr/>
          <p:nvPr userDrawn="1"/>
        </p:nvSpPr>
        <p:spPr>
          <a:xfrm>
            <a:off x="4970218" y="5900726"/>
            <a:ext cx="211785" cy="211785"/>
          </a:xfrm>
          <a:custGeom>
            <a:avLst/>
            <a:gdLst/>
            <a:ahLst/>
            <a:cxnLst/>
            <a:rect l="l" t="t" r="r" b="b"/>
            <a:pathLst>
              <a:path w="349250" h="349250">
                <a:moveTo>
                  <a:pt x="174476" y="0"/>
                </a:moveTo>
                <a:lnTo>
                  <a:pt x="128092" y="6232"/>
                </a:lnTo>
                <a:lnTo>
                  <a:pt x="86413" y="23820"/>
                </a:lnTo>
                <a:lnTo>
                  <a:pt x="51101" y="51100"/>
                </a:lnTo>
                <a:lnTo>
                  <a:pt x="23820" y="86410"/>
                </a:lnTo>
                <a:lnTo>
                  <a:pt x="6232" y="128086"/>
                </a:lnTo>
                <a:lnTo>
                  <a:pt x="0" y="174465"/>
                </a:lnTo>
                <a:lnTo>
                  <a:pt x="6232" y="220845"/>
                </a:lnTo>
                <a:lnTo>
                  <a:pt x="23820" y="262521"/>
                </a:lnTo>
                <a:lnTo>
                  <a:pt x="51101" y="297831"/>
                </a:lnTo>
                <a:lnTo>
                  <a:pt x="86413" y="325111"/>
                </a:lnTo>
                <a:lnTo>
                  <a:pt x="128092" y="342699"/>
                </a:lnTo>
                <a:lnTo>
                  <a:pt x="174476" y="348931"/>
                </a:lnTo>
                <a:lnTo>
                  <a:pt x="220855" y="342699"/>
                </a:lnTo>
                <a:lnTo>
                  <a:pt x="262531" y="325111"/>
                </a:lnTo>
                <a:lnTo>
                  <a:pt x="297841" y="297831"/>
                </a:lnTo>
                <a:lnTo>
                  <a:pt x="325122" y="262521"/>
                </a:lnTo>
                <a:lnTo>
                  <a:pt x="326936" y="258222"/>
                </a:lnTo>
                <a:lnTo>
                  <a:pt x="92091" y="258222"/>
                </a:lnTo>
                <a:lnTo>
                  <a:pt x="92091" y="121964"/>
                </a:lnTo>
                <a:lnTo>
                  <a:pt x="228784" y="121964"/>
                </a:lnTo>
                <a:lnTo>
                  <a:pt x="231206" y="121618"/>
                </a:lnTo>
                <a:lnTo>
                  <a:pt x="339980" y="121618"/>
                </a:lnTo>
                <a:lnTo>
                  <a:pt x="333259" y="105693"/>
                </a:lnTo>
                <a:lnTo>
                  <a:pt x="110467" y="105693"/>
                </a:lnTo>
                <a:lnTo>
                  <a:pt x="101970" y="104031"/>
                </a:lnTo>
                <a:lnTo>
                  <a:pt x="95095" y="99430"/>
                </a:lnTo>
                <a:lnTo>
                  <a:pt x="90487" y="92533"/>
                </a:lnTo>
                <a:lnTo>
                  <a:pt x="88793" y="83986"/>
                </a:lnTo>
                <a:lnTo>
                  <a:pt x="90472" y="75470"/>
                </a:lnTo>
                <a:lnTo>
                  <a:pt x="95092" y="68491"/>
                </a:lnTo>
                <a:lnTo>
                  <a:pt x="101952" y="63768"/>
                </a:lnTo>
                <a:lnTo>
                  <a:pt x="110352" y="62019"/>
                </a:lnTo>
                <a:lnTo>
                  <a:pt x="306277" y="62019"/>
                </a:lnTo>
                <a:lnTo>
                  <a:pt x="297841" y="51100"/>
                </a:lnTo>
                <a:lnTo>
                  <a:pt x="262531" y="23820"/>
                </a:lnTo>
                <a:lnTo>
                  <a:pt x="220855" y="6232"/>
                </a:lnTo>
                <a:lnTo>
                  <a:pt x="174476" y="0"/>
                </a:lnTo>
                <a:close/>
              </a:path>
              <a:path w="349250" h="349250">
                <a:moveTo>
                  <a:pt x="228784" y="121964"/>
                </a:moveTo>
                <a:lnTo>
                  <a:pt x="128613" y="121964"/>
                </a:lnTo>
                <a:lnTo>
                  <a:pt x="128613" y="258222"/>
                </a:lnTo>
                <a:lnTo>
                  <a:pt x="154257" y="258222"/>
                </a:lnTo>
                <a:lnTo>
                  <a:pt x="154257" y="122111"/>
                </a:lnTo>
                <a:lnTo>
                  <a:pt x="227759" y="122111"/>
                </a:lnTo>
                <a:lnTo>
                  <a:pt x="228784" y="121964"/>
                </a:lnTo>
                <a:close/>
              </a:path>
              <a:path w="349250" h="349250">
                <a:moveTo>
                  <a:pt x="218757" y="158874"/>
                </a:moveTo>
                <a:lnTo>
                  <a:pt x="191598" y="185659"/>
                </a:lnTo>
                <a:lnTo>
                  <a:pt x="191495" y="189721"/>
                </a:lnTo>
                <a:lnTo>
                  <a:pt x="191262" y="204029"/>
                </a:lnTo>
                <a:lnTo>
                  <a:pt x="191292" y="258222"/>
                </a:lnTo>
                <a:lnTo>
                  <a:pt x="241060" y="258222"/>
                </a:lnTo>
                <a:lnTo>
                  <a:pt x="241091" y="204029"/>
                </a:lnTo>
                <a:lnTo>
                  <a:pt x="240956" y="190968"/>
                </a:lnTo>
                <a:lnTo>
                  <a:pt x="225774" y="160419"/>
                </a:lnTo>
                <a:lnTo>
                  <a:pt x="218757" y="158874"/>
                </a:lnTo>
                <a:close/>
              </a:path>
              <a:path w="349250" h="349250">
                <a:moveTo>
                  <a:pt x="339980" y="121618"/>
                </a:moveTo>
                <a:lnTo>
                  <a:pt x="231206" y="121618"/>
                </a:lnTo>
                <a:lnTo>
                  <a:pt x="246442" y="123943"/>
                </a:lnTo>
                <a:lnTo>
                  <a:pt x="260188" y="130344"/>
                </a:lnTo>
                <a:lnTo>
                  <a:pt x="277824" y="167062"/>
                </a:lnTo>
                <a:lnTo>
                  <a:pt x="278116" y="258222"/>
                </a:lnTo>
                <a:lnTo>
                  <a:pt x="326936" y="258222"/>
                </a:lnTo>
                <a:lnTo>
                  <a:pt x="342710" y="220845"/>
                </a:lnTo>
                <a:lnTo>
                  <a:pt x="348855" y="175115"/>
                </a:lnTo>
                <a:lnTo>
                  <a:pt x="348942" y="174465"/>
                </a:lnTo>
                <a:lnTo>
                  <a:pt x="342710" y="128086"/>
                </a:lnTo>
                <a:lnTo>
                  <a:pt x="339980" y="121618"/>
                </a:lnTo>
                <a:close/>
              </a:path>
              <a:path w="349250" h="349250">
                <a:moveTo>
                  <a:pt x="227759" y="122111"/>
                </a:moveTo>
                <a:lnTo>
                  <a:pt x="191020" y="122111"/>
                </a:lnTo>
                <a:lnTo>
                  <a:pt x="191020" y="141671"/>
                </a:lnTo>
                <a:lnTo>
                  <a:pt x="192077" y="141158"/>
                </a:lnTo>
                <a:lnTo>
                  <a:pt x="192611" y="141158"/>
                </a:lnTo>
                <a:lnTo>
                  <a:pt x="192988" y="140686"/>
                </a:lnTo>
                <a:lnTo>
                  <a:pt x="204366" y="129983"/>
                </a:lnTo>
                <a:lnTo>
                  <a:pt x="217143" y="123629"/>
                </a:lnTo>
                <a:lnTo>
                  <a:pt x="227759" y="122111"/>
                </a:lnTo>
                <a:close/>
              </a:path>
              <a:path w="349250" h="349250">
                <a:moveTo>
                  <a:pt x="306277" y="62019"/>
                </a:moveTo>
                <a:lnTo>
                  <a:pt x="110352" y="62019"/>
                </a:lnTo>
                <a:lnTo>
                  <a:pt x="119008" y="63768"/>
                </a:lnTo>
                <a:lnTo>
                  <a:pt x="118833" y="63768"/>
                </a:lnTo>
                <a:lnTo>
                  <a:pt x="125707" y="68491"/>
                </a:lnTo>
                <a:lnTo>
                  <a:pt x="130333" y="75470"/>
                </a:lnTo>
                <a:lnTo>
                  <a:pt x="132015" y="83986"/>
                </a:lnTo>
                <a:lnTo>
                  <a:pt x="131548" y="86410"/>
                </a:lnTo>
                <a:lnTo>
                  <a:pt x="130317" y="92533"/>
                </a:lnTo>
                <a:lnTo>
                  <a:pt x="125695" y="99430"/>
                </a:lnTo>
                <a:lnTo>
                  <a:pt x="118896" y="104031"/>
                </a:lnTo>
                <a:lnTo>
                  <a:pt x="118740" y="104031"/>
                </a:lnTo>
                <a:lnTo>
                  <a:pt x="110467" y="105693"/>
                </a:lnTo>
                <a:lnTo>
                  <a:pt x="333259" y="105693"/>
                </a:lnTo>
                <a:lnTo>
                  <a:pt x="325122" y="86410"/>
                </a:lnTo>
                <a:lnTo>
                  <a:pt x="306277" y="62019"/>
                </a:lnTo>
                <a:close/>
              </a:path>
            </a:pathLst>
          </a:custGeom>
          <a:solidFill>
            <a:srgbClr val="212444"/>
          </a:solidFill>
        </p:spPr>
        <p:txBody>
          <a:bodyPr wrap="square" lIns="0" tIns="0" rIns="0" bIns="0" rtlCol="0"/>
          <a:lstStyle/>
          <a:p>
            <a:endParaRPr sz="2400"/>
          </a:p>
        </p:txBody>
      </p:sp>
      <p:sp>
        <p:nvSpPr>
          <p:cNvPr id="25" name="object 23">
            <a:extLst>
              <a:ext uri="{FF2B5EF4-FFF2-40B4-BE49-F238E27FC236}">
                <a16:creationId xmlns:a16="http://schemas.microsoft.com/office/drawing/2014/main" id="{7131E26D-57FB-7952-D905-46DEF7DBE1E6}"/>
              </a:ext>
            </a:extLst>
          </p:cNvPr>
          <p:cNvSpPr txBox="1"/>
          <p:nvPr userDrawn="1"/>
        </p:nvSpPr>
        <p:spPr>
          <a:xfrm>
            <a:off x="1879602" y="6320690"/>
            <a:ext cx="6527229" cy="282786"/>
          </a:xfrm>
          <a:prstGeom prst="rect">
            <a:avLst/>
          </a:prstGeom>
        </p:spPr>
        <p:txBody>
          <a:bodyPr vert="horz" wrap="square" lIns="0" tIns="1540" rIns="0" bIns="0" rtlCol="0">
            <a:spAutoFit/>
          </a:bodyPr>
          <a:lstStyle/>
          <a:p>
            <a:pPr marL="7701" marR="3080">
              <a:lnSpc>
                <a:spcPct val="106600"/>
              </a:lnSpc>
              <a:spcBef>
                <a:spcPts val="12"/>
              </a:spcBef>
            </a:pPr>
            <a:r>
              <a:rPr sz="879">
                <a:latin typeface="Montserrat"/>
                <a:cs typeface="Montserrat"/>
              </a:rPr>
              <a:t>The</a:t>
            </a:r>
            <a:r>
              <a:rPr sz="879" spc="3">
                <a:latin typeface="Montserrat"/>
                <a:cs typeface="Montserrat"/>
              </a:rPr>
              <a:t> </a:t>
            </a:r>
            <a:r>
              <a:rPr sz="879">
                <a:latin typeface="Montserrat"/>
                <a:cs typeface="Montserrat"/>
              </a:rPr>
              <a:t>Catholic</a:t>
            </a:r>
            <a:r>
              <a:rPr sz="879" spc="3">
                <a:latin typeface="Montserrat"/>
                <a:cs typeface="Montserrat"/>
              </a:rPr>
              <a:t> </a:t>
            </a:r>
            <a:r>
              <a:rPr sz="879">
                <a:latin typeface="Montserrat"/>
                <a:cs typeface="Montserrat"/>
              </a:rPr>
              <a:t>Agency</a:t>
            </a:r>
            <a:r>
              <a:rPr sz="879" spc="3">
                <a:latin typeface="Montserrat"/>
                <a:cs typeface="Montserrat"/>
              </a:rPr>
              <a:t> </a:t>
            </a:r>
            <a:r>
              <a:rPr sz="879">
                <a:latin typeface="Montserrat"/>
                <a:cs typeface="Montserrat"/>
              </a:rPr>
              <a:t>for</a:t>
            </a:r>
            <a:r>
              <a:rPr sz="879" spc="3">
                <a:latin typeface="Montserrat"/>
                <a:cs typeface="Montserrat"/>
              </a:rPr>
              <a:t> </a:t>
            </a:r>
            <a:r>
              <a:rPr sz="879">
                <a:latin typeface="Montserrat"/>
                <a:cs typeface="Montserrat"/>
              </a:rPr>
              <a:t>Overseas</a:t>
            </a:r>
            <a:r>
              <a:rPr sz="879" spc="3">
                <a:latin typeface="Montserrat"/>
                <a:cs typeface="Montserrat"/>
              </a:rPr>
              <a:t> </a:t>
            </a:r>
            <a:r>
              <a:rPr sz="879">
                <a:latin typeface="Montserrat"/>
                <a:cs typeface="Montserrat"/>
              </a:rPr>
              <a:t>Development</a:t>
            </a:r>
            <a:r>
              <a:rPr sz="879" spc="3">
                <a:latin typeface="Montserrat"/>
                <a:cs typeface="Montserrat"/>
              </a:rPr>
              <a:t> </a:t>
            </a:r>
            <a:r>
              <a:rPr sz="879">
                <a:latin typeface="Montserrat"/>
                <a:cs typeface="Montserrat"/>
              </a:rPr>
              <a:t>(CAFOD)</a:t>
            </a:r>
            <a:r>
              <a:rPr sz="879" spc="3">
                <a:latin typeface="Montserrat"/>
                <a:cs typeface="Montserrat"/>
              </a:rPr>
              <a:t> </a:t>
            </a:r>
            <a:r>
              <a:rPr sz="879">
                <a:latin typeface="Montserrat"/>
                <a:cs typeface="Montserrat"/>
              </a:rPr>
              <a:t>is</a:t>
            </a:r>
            <a:r>
              <a:rPr sz="879" spc="3">
                <a:latin typeface="Montserrat"/>
                <a:cs typeface="Montserrat"/>
              </a:rPr>
              <a:t> </a:t>
            </a:r>
            <a:r>
              <a:rPr sz="879">
                <a:latin typeface="Montserrat"/>
                <a:cs typeface="Montserrat"/>
              </a:rPr>
              <a:t>the</a:t>
            </a:r>
            <a:r>
              <a:rPr sz="879" spc="3">
                <a:latin typeface="Montserrat"/>
                <a:cs typeface="Montserrat"/>
              </a:rPr>
              <a:t> </a:t>
            </a:r>
            <a:r>
              <a:rPr sz="879">
                <a:latin typeface="Montserrat"/>
                <a:cs typeface="Montserrat"/>
              </a:rPr>
              <a:t>official</a:t>
            </a:r>
            <a:r>
              <a:rPr sz="879" spc="3">
                <a:latin typeface="Montserrat"/>
                <a:cs typeface="Montserrat"/>
              </a:rPr>
              <a:t> </a:t>
            </a:r>
            <a:r>
              <a:rPr sz="879">
                <a:latin typeface="Montserrat"/>
                <a:cs typeface="Montserrat"/>
              </a:rPr>
              <a:t>aid</a:t>
            </a:r>
            <a:r>
              <a:rPr sz="879" spc="3">
                <a:latin typeface="Montserrat"/>
                <a:cs typeface="Montserrat"/>
              </a:rPr>
              <a:t> </a:t>
            </a:r>
            <a:r>
              <a:rPr sz="879">
                <a:latin typeface="Montserrat"/>
                <a:cs typeface="Montserrat"/>
              </a:rPr>
              <a:t>agency</a:t>
            </a:r>
            <a:r>
              <a:rPr sz="879" spc="3">
                <a:latin typeface="Montserrat"/>
                <a:cs typeface="Montserrat"/>
              </a:rPr>
              <a:t> </a:t>
            </a:r>
            <a:r>
              <a:rPr sz="879">
                <a:latin typeface="Montserrat"/>
                <a:cs typeface="Montserrat"/>
              </a:rPr>
              <a:t>of</a:t>
            </a:r>
            <a:r>
              <a:rPr sz="879" spc="3">
                <a:latin typeface="Montserrat"/>
                <a:cs typeface="Montserrat"/>
              </a:rPr>
              <a:t> </a:t>
            </a:r>
            <a:r>
              <a:rPr sz="879">
                <a:latin typeface="Montserrat"/>
                <a:cs typeface="Montserrat"/>
              </a:rPr>
              <a:t>the</a:t>
            </a:r>
            <a:r>
              <a:rPr sz="879" spc="3">
                <a:latin typeface="Montserrat"/>
                <a:cs typeface="Montserrat"/>
              </a:rPr>
              <a:t> </a:t>
            </a:r>
            <a:r>
              <a:rPr sz="879">
                <a:latin typeface="Montserrat"/>
                <a:cs typeface="Montserrat"/>
              </a:rPr>
              <a:t>Catholic</a:t>
            </a:r>
            <a:r>
              <a:rPr sz="879" spc="7">
                <a:latin typeface="Montserrat"/>
                <a:cs typeface="Montserrat"/>
              </a:rPr>
              <a:t> </a:t>
            </a:r>
            <a:r>
              <a:rPr sz="879">
                <a:latin typeface="Montserrat"/>
                <a:cs typeface="Montserrat"/>
              </a:rPr>
              <a:t>Church</a:t>
            </a:r>
            <a:r>
              <a:rPr sz="879" spc="3">
                <a:latin typeface="Montserrat"/>
                <a:cs typeface="Montserrat"/>
              </a:rPr>
              <a:t> </a:t>
            </a:r>
            <a:r>
              <a:rPr sz="879">
                <a:latin typeface="Montserrat"/>
                <a:cs typeface="Montserrat"/>
              </a:rPr>
              <a:t>in</a:t>
            </a:r>
            <a:r>
              <a:rPr sz="879" spc="3">
                <a:latin typeface="Montserrat"/>
                <a:cs typeface="Montserrat"/>
              </a:rPr>
              <a:t> </a:t>
            </a:r>
            <a:r>
              <a:rPr sz="879" spc="-7">
                <a:latin typeface="Montserrat"/>
                <a:cs typeface="Montserrat"/>
              </a:rPr>
              <a:t>England </a:t>
            </a:r>
            <a:r>
              <a:rPr sz="879">
                <a:latin typeface="Montserrat"/>
                <a:cs typeface="Montserrat"/>
              </a:rPr>
              <a:t>and</a:t>
            </a:r>
            <a:r>
              <a:rPr sz="879" spc="-7">
                <a:latin typeface="Montserrat"/>
                <a:cs typeface="Montserrat"/>
              </a:rPr>
              <a:t> </a:t>
            </a:r>
            <a:r>
              <a:rPr sz="879">
                <a:latin typeface="Montserrat"/>
                <a:cs typeface="Montserrat"/>
              </a:rPr>
              <a:t>Wales</a:t>
            </a:r>
            <a:r>
              <a:rPr sz="879" spc="-7">
                <a:latin typeface="Montserrat"/>
                <a:cs typeface="Montserrat"/>
              </a:rPr>
              <a:t> </a:t>
            </a:r>
            <a:r>
              <a:rPr sz="879">
                <a:latin typeface="Montserrat"/>
                <a:cs typeface="Montserrat"/>
              </a:rPr>
              <a:t>and</a:t>
            </a:r>
            <a:r>
              <a:rPr sz="879" spc="-3">
                <a:latin typeface="Montserrat"/>
                <a:cs typeface="Montserrat"/>
              </a:rPr>
              <a:t> </a:t>
            </a:r>
            <a:r>
              <a:rPr sz="879">
                <a:latin typeface="Montserrat"/>
                <a:cs typeface="Montserrat"/>
              </a:rPr>
              <a:t>part</a:t>
            </a:r>
            <a:r>
              <a:rPr sz="879" spc="-7">
                <a:latin typeface="Montserrat"/>
                <a:cs typeface="Montserrat"/>
              </a:rPr>
              <a:t> </a:t>
            </a:r>
            <a:r>
              <a:rPr sz="879">
                <a:latin typeface="Montserrat"/>
                <a:cs typeface="Montserrat"/>
              </a:rPr>
              <a:t>of</a:t>
            </a:r>
            <a:r>
              <a:rPr sz="879" spc="-3">
                <a:latin typeface="Montserrat"/>
                <a:cs typeface="Montserrat"/>
              </a:rPr>
              <a:t> </a:t>
            </a:r>
            <a:r>
              <a:rPr sz="879">
                <a:latin typeface="Montserrat"/>
                <a:cs typeface="Montserrat"/>
              </a:rPr>
              <a:t>Caritas</a:t>
            </a:r>
            <a:r>
              <a:rPr sz="879" spc="-7">
                <a:latin typeface="Montserrat"/>
                <a:cs typeface="Montserrat"/>
              </a:rPr>
              <a:t> International.</a:t>
            </a:r>
            <a:r>
              <a:rPr sz="879" spc="-3">
                <a:latin typeface="Montserrat"/>
                <a:cs typeface="Montserrat"/>
              </a:rPr>
              <a:t> </a:t>
            </a:r>
            <a:r>
              <a:rPr sz="879">
                <a:latin typeface="Montserrat"/>
                <a:cs typeface="Montserrat"/>
              </a:rPr>
              <a:t>Charity</a:t>
            </a:r>
            <a:r>
              <a:rPr sz="879" spc="-7">
                <a:latin typeface="Montserrat"/>
                <a:cs typeface="Montserrat"/>
              </a:rPr>
              <a:t> </a:t>
            </a:r>
            <a:r>
              <a:rPr sz="879">
                <a:latin typeface="Montserrat"/>
                <a:cs typeface="Montserrat"/>
              </a:rPr>
              <a:t>no</a:t>
            </a:r>
            <a:r>
              <a:rPr sz="879" spc="-3">
                <a:latin typeface="Montserrat"/>
                <a:cs typeface="Montserrat"/>
              </a:rPr>
              <a:t> </a:t>
            </a:r>
            <a:r>
              <a:rPr sz="879">
                <a:latin typeface="Montserrat"/>
                <a:cs typeface="Montserrat"/>
              </a:rPr>
              <a:t>1160384</a:t>
            </a:r>
            <a:r>
              <a:rPr sz="879" spc="-7">
                <a:latin typeface="Montserrat"/>
                <a:cs typeface="Montserrat"/>
              </a:rPr>
              <a:t> </a:t>
            </a:r>
            <a:r>
              <a:rPr sz="879">
                <a:latin typeface="Montserrat"/>
                <a:cs typeface="Montserrat"/>
              </a:rPr>
              <a:t>and</a:t>
            </a:r>
            <a:r>
              <a:rPr sz="879" spc="-7">
                <a:latin typeface="Montserrat"/>
                <a:cs typeface="Montserrat"/>
              </a:rPr>
              <a:t> </a:t>
            </a:r>
            <a:r>
              <a:rPr sz="879">
                <a:latin typeface="Montserrat"/>
                <a:cs typeface="Montserrat"/>
              </a:rPr>
              <a:t>a</a:t>
            </a:r>
            <a:r>
              <a:rPr sz="879" spc="-3">
                <a:latin typeface="Montserrat"/>
                <a:cs typeface="Montserrat"/>
              </a:rPr>
              <a:t> </a:t>
            </a:r>
            <a:r>
              <a:rPr sz="879">
                <a:latin typeface="Montserrat"/>
                <a:cs typeface="Montserrat"/>
              </a:rPr>
              <a:t>company</a:t>
            </a:r>
            <a:r>
              <a:rPr sz="879" spc="-7">
                <a:latin typeface="Montserrat"/>
                <a:cs typeface="Montserrat"/>
              </a:rPr>
              <a:t> </a:t>
            </a:r>
            <a:r>
              <a:rPr sz="879">
                <a:latin typeface="Montserrat"/>
                <a:cs typeface="Montserrat"/>
              </a:rPr>
              <a:t>limited</a:t>
            </a:r>
            <a:r>
              <a:rPr sz="879" spc="-3">
                <a:latin typeface="Montserrat"/>
                <a:cs typeface="Montserrat"/>
              </a:rPr>
              <a:t> </a:t>
            </a:r>
            <a:r>
              <a:rPr sz="879">
                <a:latin typeface="Montserrat"/>
                <a:cs typeface="Montserrat"/>
              </a:rPr>
              <a:t>by</a:t>
            </a:r>
            <a:r>
              <a:rPr sz="879" spc="-7">
                <a:latin typeface="Montserrat"/>
                <a:cs typeface="Montserrat"/>
              </a:rPr>
              <a:t> </a:t>
            </a:r>
            <a:r>
              <a:rPr sz="879">
                <a:latin typeface="Montserrat"/>
                <a:cs typeface="Montserrat"/>
              </a:rPr>
              <a:t>guarantee</a:t>
            </a:r>
            <a:r>
              <a:rPr sz="879" spc="-3">
                <a:latin typeface="Montserrat"/>
                <a:cs typeface="Montserrat"/>
              </a:rPr>
              <a:t> </a:t>
            </a:r>
            <a:r>
              <a:rPr sz="879">
                <a:latin typeface="Montserrat"/>
                <a:cs typeface="Montserrat"/>
              </a:rPr>
              <a:t>no</a:t>
            </a:r>
            <a:r>
              <a:rPr sz="879" spc="-7">
                <a:latin typeface="Montserrat"/>
                <a:cs typeface="Montserrat"/>
              </a:rPr>
              <a:t> 09387398.</a:t>
            </a:r>
            <a:endParaRPr sz="879">
              <a:latin typeface="Montserrat"/>
              <a:cs typeface="Montserrat"/>
            </a:endParaRPr>
          </a:p>
        </p:txBody>
      </p:sp>
      <p:pic>
        <p:nvPicPr>
          <p:cNvPr id="26" name="Graphic 25">
            <a:extLst>
              <a:ext uri="{FF2B5EF4-FFF2-40B4-BE49-F238E27FC236}">
                <a16:creationId xmlns:a16="http://schemas.microsoft.com/office/drawing/2014/main" id="{9CB2AADB-D75F-D63F-126A-822EDF10A0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01176" y="5937504"/>
            <a:ext cx="2192059" cy="638497"/>
          </a:xfrm>
          <a:prstGeom prst="rect">
            <a:avLst/>
          </a:prstGeom>
        </p:spPr>
      </p:pic>
      <p:sp>
        <p:nvSpPr>
          <p:cNvPr id="28" name="Title 46">
            <a:extLst>
              <a:ext uri="{FF2B5EF4-FFF2-40B4-BE49-F238E27FC236}">
                <a16:creationId xmlns:a16="http://schemas.microsoft.com/office/drawing/2014/main" id="{9DBD4F51-BAD6-9C9C-0DC0-1FCE687710E6}"/>
              </a:ext>
            </a:extLst>
          </p:cNvPr>
          <p:cNvSpPr>
            <a:spLocks noGrp="1"/>
          </p:cNvSpPr>
          <p:nvPr>
            <p:ph type="title" hasCustomPrompt="1"/>
          </p:nvPr>
        </p:nvSpPr>
        <p:spPr>
          <a:xfrm>
            <a:off x="1879600" y="2108616"/>
            <a:ext cx="8283731" cy="795344"/>
          </a:xfrm>
        </p:spPr>
        <p:txBody>
          <a:bodyPr wrap="square" anchor="t" anchorCtr="0">
            <a:noAutofit/>
          </a:bodyPr>
          <a:lstStyle>
            <a:lvl1pPr>
              <a:defRPr sz="5333">
                <a:solidFill>
                  <a:schemeClr val="bg2"/>
                </a:solidFill>
              </a:defRPr>
            </a:lvl1pPr>
          </a:lstStyle>
          <a:p>
            <a:pPr marL="0" marR="0" lvl="0" indent="0" algn="l" defTabSz="1219170" eaLnBrk="1" fontAlgn="auto" latinLnBrk="0" hangingPunct="1">
              <a:lnSpc>
                <a:spcPct val="100000"/>
              </a:lnSpc>
              <a:spcBef>
                <a:spcPts val="0"/>
              </a:spcBef>
              <a:spcAft>
                <a:spcPts val="0"/>
              </a:spcAft>
              <a:buClrTx/>
              <a:buSzTx/>
              <a:buFontTx/>
              <a:buNone/>
              <a:tabLst/>
              <a:defRPr/>
            </a:pPr>
            <a:r>
              <a:rPr lang="en-US"/>
              <a:t>Click to add any text</a:t>
            </a:r>
          </a:p>
        </p:txBody>
      </p:sp>
      <p:sp>
        <p:nvSpPr>
          <p:cNvPr id="29" name="Graphic 41">
            <a:extLst>
              <a:ext uri="{FF2B5EF4-FFF2-40B4-BE49-F238E27FC236}">
                <a16:creationId xmlns:a16="http://schemas.microsoft.com/office/drawing/2014/main" id="{973B123F-768B-AA1B-BC87-87D4BF6AE7C4}"/>
              </a:ext>
            </a:extLst>
          </p:cNvPr>
          <p:cNvSpPr/>
          <p:nvPr userDrawn="1"/>
        </p:nvSpPr>
        <p:spPr>
          <a:xfrm>
            <a:off x="1066801" y="1406955"/>
            <a:ext cx="803975" cy="804016"/>
          </a:xfrm>
          <a:custGeom>
            <a:avLst/>
            <a:gdLst>
              <a:gd name="connsiteX0" fmla="*/ 3978378 w 3984944"/>
              <a:gd name="connsiteY0" fmla="*/ 1845912 h 3985142"/>
              <a:gd name="connsiteX1" fmla="*/ 3822958 w 3984944"/>
              <a:gd name="connsiteY1" fmla="*/ 1702960 h 3985142"/>
              <a:gd name="connsiteX2" fmla="*/ 2295507 w 3984944"/>
              <a:gd name="connsiteY2" fmla="*/ 1702960 h 3985142"/>
              <a:gd name="connsiteX3" fmla="*/ 2295507 w 3984944"/>
              <a:gd name="connsiteY3" fmla="*/ 163231 h 3985142"/>
              <a:gd name="connsiteX4" fmla="*/ 2153127 w 3984944"/>
              <a:gd name="connsiteY4" fmla="*/ 7812 h 3985142"/>
              <a:gd name="connsiteX5" fmla="*/ 1814306 w 3984944"/>
              <a:gd name="connsiteY5" fmla="*/ 9430 h 3985142"/>
              <a:gd name="connsiteX6" fmla="*/ 1672592 w 3984944"/>
              <a:gd name="connsiteY6" fmla="*/ 164754 h 3985142"/>
              <a:gd name="connsiteX7" fmla="*/ 1672592 w 3984944"/>
              <a:gd name="connsiteY7" fmla="*/ 1703055 h 3985142"/>
              <a:gd name="connsiteX8" fmla="*/ 161987 w 3984944"/>
              <a:gd name="connsiteY8" fmla="*/ 1703055 h 3985142"/>
              <a:gd name="connsiteX9" fmla="*/ 6567 w 3984944"/>
              <a:gd name="connsiteY9" fmla="*/ 1846007 h 3985142"/>
              <a:gd name="connsiteX10" fmla="*/ 0 w 3984944"/>
              <a:gd name="connsiteY10" fmla="*/ 1992670 h 3985142"/>
              <a:gd name="connsiteX11" fmla="*/ 6567 w 3984944"/>
              <a:gd name="connsiteY11" fmla="*/ 2139239 h 3985142"/>
              <a:gd name="connsiteX12" fmla="*/ 161987 w 3984944"/>
              <a:gd name="connsiteY12" fmla="*/ 2282190 h 3985142"/>
              <a:gd name="connsiteX13" fmla="*/ 1672592 w 3984944"/>
              <a:gd name="connsiteY13" fmla="*/ 2282190 h 3985142"/>
              <a:gd name="connsiteX14" fmla="*/ 1672592 w 3984944"/>
              <a:gd name="connsiteY14" fmla="*/ 3820492 h 3985142"/>
              <a:gd name="connsiteX15" fmla="*/ 1814306 w 3984944"/>
              <a:gd name="connsiteY15" fmla="*/ 3975816 h 3985142"/>
              <a:gd name="connsiteX16" fmla="*/ 1992377 w 3984944"/>
              <a:gd name="connsiteY16" fmla="*/ 3985143 h 3985142"/>
              <a:gd name="connsiteX17" fmla="*/ 2153127 w 3984944"/>
              <a:gd name="connsiteY17" fmla="*/ 3977339 h 3985142"/>
              <a:gd name="connsiteX18" fmla="*/ 2295507 w 3984944"/>
              <a:gd name="connsiteY18" fmla="*/ 3821919 h 3985142"/>
              <a:gd name="connsiteX19" fmla="*/ 2295507 w 3984944"/>
              <a:gd name="connsiteY19" fmla="*/ 2282095 h 3985142"/>
              <a:gd name="connsiteX20" fmla="*/ 3822958 w 3984944"/>
              <a:gd name="connsiteY20" fmla="*/ 2282095 h 3985142"/>
              <a:gd name="connsiteX21" fmla="*/ 3978378 w 3984944"/>
              <a:gd name="connsiteY21" fmla="*/ 2139144 h 3985142"/>
              <a:gd name="connsiteX22" fmla="*/ 3984945 w 3984944"/>
              <a:gd name="connsiteY22" fmla="*/ 1992575 h 3985142"/>
              <a:gd name="connsiteX23" fmla="*/ 3978378 w 3984944"/>
              <a:gd name="connsiteY23" fmla="*/ 1846007 h 398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84944" h="3985142">
                <a:moveTo>
                  <a:pt x="3978378" y="1845912"/>
                </a:moveTo>
                <a:cubicBezTo>
                  <a:pt x="3971430" y="1764443"/>
                  <a:pt x="3904618" y="1702960"/>
                  <a:pt x="3822958" y="1702960"/>
                </a:cubicBezTo>
                <a:lnTo>
                  <a:pt x="2295507" y="1702960"/>
                </a:lnTo>
                <a:lnTo>
                  <a:pt x="2295507" y="163231"/>
                </a:lnTo>
                <a:cubicBezTo>
                  <a:pt x="2295507" y="82143"/>
                  <a:pt x="2234310" y="15331"/>
                  <a:pt x="2153127" y="7812"/>
                </a:cubicBezTo>
                <a:cubicBezTo>
                  <a:pt x="2034159" y="-3133"/>
                  <a:pt x="1933655" y="-2562"/>
                  <a:pt x="1814306" y="9430"/>
                </a:cubicBezTo>
                <a:cubicBezTo>
                  <a:pt x="1733503" y="17615"/>
                  <a:pt x="1672592" y="84332"/>
                  <a:pt x="1672592" y="164754"/>
                </a:cubicBezTo>
                <a:lnTo>
                  <a:pt x="1672592" y="1703055"/>
                </a:lnTo>
                <a:lnTo>
                  <a:pt x="161987" y="1703055"/>
                </a:lnTo>
                <a:cubicBezTo>
                  <a:pt x="80327" y="1703055"/>
                  <a:pt x="13515" y="1764538"/>
                  <a:pt x="6567" y="1846007"/>
                </a:cubicBezTo>
                <a:cubicBezTo>
                  <a:pt x="2189" y="1897687"/>
                  <a:pt x="0" y="1945654"/>
                  <a:pt x="0" y="1992670"/>
                </a:cubicBezTo>
                <a:cubicBezTo>
                  <a:pt x="0" y="2039687"/>
                  <a:pt x="2189" y="2087559"/>
                  <a:pt x="6567" y="2139239"/>
                </a:cubicBezTo>
                <a:cubicBezTo>
                  <a:pt x="13515" y="2220708"/>
                  <a:pt x="80422" y="2282190"/>
                  <a:pt x="161987" y="2282190"/>
                </a:cubicBezTo>
                <a:lnTo>
                  <a:pt x="1672592" y="2282190"/>
                </a:lnTo>
                <a:lnTo>
                  <a:pt x="1672592" y="3820492"/>
                </a:lnTo>
                <a:cubicBezTo>
                  <a:pt x="1672592" y="3900914"/>
                  <a:pt x="1733503" y="3967726"/>
                  <a:pt x="1814306" y="3975816"/>
                </a:cubicBezTo>
                <a:cubicBezTo>
                  <a:pt x="1876455" y="3982097"/>
                  <a:pt x="1934702" y="3985143"/>
                  <a:pt x="1992377" y="3985143"/>
                </a:cubicBezTo>
                <a:cubicBezTo>
                  <a:pt x="2043962" y="3985143"/>
                  <a:pt x="2096593" y="3982573"/>
                  <a:pt x="2153127" y="3977339"/>
                </a:cubicBezTo>
                <a:cubicBezTo>
                  <a:pt x="2234310" y="3969820"/>
                  <a:pt x="2295507" y="3903008"/>
                  <a:pt x="2295507" y="3821919"/>
                </a:cubicBezTo>
                <a:lnTo>
                  <a:pt x="2295507" y="2282095"/>
                </a:lnTo>
                <a:lnTo>
                  <a:pt x="3822958" y="2282095"/>
                </a:lnTo>
                <a:cubicBezTo>
                  <a:pt x="3904713" y="2282095"/>
                  <a:pt x="3971525" y="2220613"/>
                  <a:pt x="3978378" y="2139144"/>
                </a:cubicBezTo>
                <a:cubicBezTo>
                  <a:pt x="3982756" y="2087940"/>
                  <a:pt x="3984945" y="2040067"/>
                  <a:pt x="3984945" y="1992575"/>
                </a:cubicBezTo>
                <a:cubicBezTo>
                  <a:pt x="3984945" y="1945083"/>
                  <a:pt x="3982851" y="1897211"/>
                  <a:pt x="3978378" y="1846007"/>
                </a:cubicBezTo>
                <a:close/>
              </a:path>
            </a:pathLst>
          </a:custGeom>
          <a:solidFill>
            <a:schemeClr val="bg1"/>
          </a:solidFill>
          <a:ln w="9502" cap="flat">
            <a:noFill/>
            <a:prstDash val="solid"/>
            <a:miter/>
          </a:ln>
        </p:spPr>
        <p:txBody>
          <a:bodyPr rtlCol="0" anchor="ctr"/>
          <a:lstStyle/>
          <a:p>
            <a:endParaRPr lang="en-US" sz="2400"/>
          </a:p>
        </p:txBody>
      </p:sp>
      <p:sp>
        <p:nvSpPr>
          <p:cNvPr id="32" name="Holder 3">
            <a:extLst>
              <a:ext uri="{FF2B5EF4-FFF2-40B4-BE49-F238E27FC236}">
                <a16:creationId xmlns:a16="http://schemas.microsoft.com/office/drawing/2014/main" id="{B7D02154-7A8A-A8D0-D721-E815076A1B7D}"/>
              </a:ext>
            </a:extLst>
          </p:cNvPr>
          <p:cNvSpPr>
            <a:spLocks noGrp="1"/>
          </p:cNvSpPr>
          <p:nvPr>
            <p:ph type="subTitle" idx="4" hasCustomPrompt="1"/>
          </p:nvPr>
        </p:nvSpPr>
        <p:spPr>
          <a:xfrm>
            <a:off x="1879600" y="2936557"/>
            <a:ext cx="8283731" cy="492443"/>
          </a:xfrm>
          <a:prstGeom prst="rect">
            <a:avLst/>
          </a:prstGeom>
        </p:spPr>
        <p:txBody>
          <a:bodyPr wrap="square" lIns="18288" tIns="0" rIns="0" bIns="0">
            <a:spAutoFit/>
          </a:bodyPr>
          <a:lstStyle>
            <a:lvl1pPr marL="0" indent="0">
              <a:buNone/>
              <a:defRPr sz="3200" b="0" i="0">
                <a:solidFill>
                  <a:schemeClr val="bg2"/>
                </a:solidFill>
                <a:latin typeface="+mj-lt"/>
                <a:cs typeface="Montserrat"/>
              </a:defRPr>
            </a:lvl1pPr>
          </a:lstStyle>
          <a:p>
            <a:r>
              <a:rPr lang="en-GB"/>
              <a:t>Click to add any further text</a:t>
            </a:r>
          </a:p>
        </p:txBody>
      </p:sp>
    </p:spTree>
    <p:extLst>
      <p:ext uri="{BB962C8B-B14F-4D97-AF65-F5344CB8AC3E}">
        <p14:creationId xmlns:p14="http://schemas.microsoft.com/office/powerpoint/2010/main" val="3966302254"/>
      </p:ext>
    </p:extLst>
  </p:cSld>
  <p:clrMapOvr>
    <a:masterClrMapping/>
  </p:clrMapOvr>
  <p:extLst>
    <p:ext uri="{DCECCB84-F9BA-43D5-87BE-67443E8EF086}">
      <p15:sldGuideLst xmlns:p15="http://schemas.microsoft.com/office/powerpoint/2012/main">
        <p15:guide id="1" pos="2880">
          <p15:clr>
            <a:srgbClr val="FBAE40"/>
          </p15:clr>
        </p15:guide>
        <p15:guide id="2" pos="504">
          <p15:clr>
            <a:srgbClr val="FBAE40"/>
          </p15:clr>
        </p15:guide>
        <p15:guide id="3" pos="88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12A70-74D5-BE3D-1CA0-8E1DB65968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D12547-BA40-2A72-3262-C109B305AE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6F7849-ACDC-9B27-B867-9506BB5D0557}"/>
              </a:ext>
            </a:extLst>
          </p:cNvPr>
          <p:cNvSpPr>
            <a:spLocks noGrp="1"/>
          </p:cNvSpPr>
          <p:nvPr>
            <p:ph type="dt" sz="half" idx="10"/>
          </p:nvPr>
        </p:nvSpPr>
        <p:spPr/>
        <p:txBody>
          <a:bodyPr/>
          <a:lstStyle/>
          <a:p>
            <a:fld id="{E521C3F5-F721-4AE0-B931-FB05073AE136}" type="datetimeFigureOut">
              <a:rPr lang="en-US" smtClean="0"/>
              <a:t>12/15/2025</a:t>
            </a:fld>
            <a:endParaRPr lang="en-US"/>
          </a:p>
        </p:txBody>
      </p:sp>
      <p:sp>
        <p:nvSpPr>
          <p:cNvPr id="5" name="Footer Placeholder 4">
            <a:extLst>
              <a:ext uri="{FF2B5EF4-FFF2-40B4-BE49-F238E27FC236}">
                <a16:creationId xmlns:a16="http://schemas.microsoft.com/office/drawing/2014/main" id="{CA9696A3-5719-312A-6E14-407B850B7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B28E91-8DCA-BC90-820E-65860A129016}"/>
              </a:ext>
            </a:extLst>
          </p:cNvPr>
          <p:cNvSpPr>
            <a:spLocks noGrp="1"/>
          </p:cNvSpPr>
          <p:nvPr>
            <p:ph type="sldNum" sz="quarter" idx="12"/>
          </p:nvPr>
        </p:nvSpPr>
        <p:spPr/>
        <p:txBody>
          <a:bodyPr/>
          <a:lstStyle/>
          <a:p>
            <a:fld id="{FABCA992-B660-469B-8231-FD531E43055E}" type="slidenum">
              <a:rPr lang="en-US" smtClean="0"/>
              <a:t>‹#›</a:t>
            </a:fld>
            <a:endParaRPr lang="en-US"/>
          </a:p>
        </p:txBody>
      </p:sp>
    </p:spTree>
    <p:extLst>
      <p:ext uri="{BB962C8B-B14F-4D97-AF65-F5344CB8AC3E}">
        <p14:creationId xmlns:p14="http://schemas.microsoft.com/office/powerpoint/2010/main" val="1204173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or section slide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2919600" y="4521600"/>
            <a:ext cx="6321600" cy="400110"/>
          </a:xfrm>
        </p:spPr>
        <p:txBody>
          <a:bodyPr/>
          <a:lstStyle>
            <a:lvl1pPr marL="0" indent="0" algn="l">
              <a:buNone/>
              <a:defRPr sz="2000" b="1"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985487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393233-E52C-63F6-AE34-EE2A8751139C}"/>
              </a:ext>
            </a:extLst>
          </p:cNvPr>
          <p:cNvSpPr>
            <a:spLocks noGrp="1"/>
          </p:cNvSpPr>
          <p:nvPr>
            <p:ph type="dt" sz="half" idx="10"/>
          </p:nvPr>
        </p:nvSpPr>
        <p:spPr/>
        <p:txBody>
          <a:bodyPr/>
          <a:lstStyle/>
          <a:p>
            <a:fld id="{74809CF8-69B4-4AA5-81D5-FAAB772F34F1}" type="datetimeFigureOut">
              <a:rPr lang="en-GB" smtClean="0"/>
              <a:t>15/12/2025</a:t>
            </a:fld>
            <a:endParaRPr lang="en-GB"/>
          </a:p>
        </p:txBody>
      </p:sp>
      <p:sp>
        <p:nvSpPr>
          <p:cNvPr id="3" name="Footer Placeholder 2">
            <a:extLst>
              <a:ext uri="{FF2B5EF4-FFF2-40B4-BE49-F238E27FC236}">
                <a16:creationId xmlns:a16="http://schemas.microsoft.com/office/drawing/2014/main" id="{37292989-4314-D7DB-904E-BDB42DF8FE5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0551EDD-AC0F-7117-F942-43F412D4D010}"/>
              </a:ext>
            </a:extLst>
          </p:cNvPr>
          <p:cNvSpPr>
            <a:spLocks noGrp="1"/>
          </p:cNvSpPr>
          <p:nvPr>
            <p:ph type="sldNum" sz="quarter" idx="12"/>
          </p:nvPr>
        </p:nvSpPr>
        <p:spPr/>
        <p:txBody>
          <a:bodyPr/>
          <a:lstStyle/>
          <a:p>
            <a:fld id="{4CF2270F-7981-4060-932D-6379E74A36C2}" type="slidenum">
              <a:rPr lang="en-GB" smtClean="0"/>
              <a:t>‹#›</a:t>
            </a:fld>
            <a:endParaRPr lang="en-GB"/>
          </a:p>
        </p:txBody>
      </p:sp>
    </p:spTree>
    <p:extLst>
      <p:ext uri="{BB962C8B-B14F-4D97-AF65-F5344CB8AC3E}">
        <p14:creationId xmlns:p14="http://schemas.microsoft.com/office/powerpoint/2010/main" val="635022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D4BCD-9583-FF9F-5FB0-61FDA38321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D6FE1BB-A8CD-A408-CD29-64905B13FE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9B47102-8B0E-88C2-B225-FD43632AE3EE}"/>
              </a:ext>
            </a:extLst>
          </p:cNvPr>
          <p:cNvSpPr>
            <a:spLocks noGrp="1"/>
          </p:cNvSpPr>
          <p:nvPr>
            <p:ph type="dt" sz="half" idx="10"/>
          </p:nvPr>
        </p:nvSpPr>
        <p:spPr/>
        <p:txBody>
          <a:bodyPr/>
          <a:lstStyle/>
          <a:p>
            <a:fld id="{74809CF8-69B4-4AA5-81D5-FAAB772F34F1}" type="datetimeFigureOut">
              <a:rPr lang="en-GB" smtClean="0"/>
              <a:t>15/12/2025</a:t>
            </a:fld>
            <a:endParaRPr lang="en-GB"/>
          </a:p>
        </p:txBody>
      </p:sp>
      <p:sp>
        <p:nvSpPr>
          <p:cNvPr id="5" name="Footer Placeholder 4">
            <a:extLst>
              <a:ext uri="{FF2B5EF4-FFF2-40B4-BE49-F238E27FC236}">
                <a16:creationId xmlns:a16="http://schemas.microsoft.com/office/drawing/2014/main" id="{0DF444F7-5610-D48A-3A1D-B96416ECC1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7FBB32-6D76-AFED-3EDE-063A6AA5054B}"/>
              </a:ext>
            </a:extLst>
          </p:cNvPr>
          <p:cNvSpPr>
            <a:spLocks noGrp="1"/>
          </p:cNvSpPr>
          <p:nvPr>
            <p:ph type="sldNum" sz="quarter" idx="12"/>
          </p:nvPr>
        </p:nvSpPr>
        <p:spPr/>
        <p:txBody>
          <a:bodyPr/>
          <a:lstStyle/>
          <a:p>
            <a:fld id="{4CF2270F-7981-4060-932D-6379E74A36C2}" type="slidenum">
              <a:rPr lang="en-GB" smtClean="0"/>
              <a:t>‹#›</a:t>
            </a:fld>
            <a:endParaRPr lang="en-GB"/>
          </a:p>
        </p:txBody>
      </p:sp>
    </p:spTree>
    <p:extLst>
      <p:ext uri="{BB962C8B-B14F-4D97-AF65-F5344CB8AC3E}">
        <p14:creationId xmlns:p14="http://schemas.microsoft.com/office/powerpoint/2010/main" val="876618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472B-82A5-7E3B-DF81-F6495A2027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1DFE881-DB0C-ADAF-1FF9-E0C26C93BC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AA3C60-0E93-F44E-0EF9-33EE3BD5ED05}"/>
              </a:ext>
            </a:extLst>
          </p:cNvPr>
          <p:cNvSpPr>
            <a:spLocks noGrp="1"/>
          </p:cNvSpPr>
          <p:nvPr>
            <p:ph type="dt" sz="half" idx="10"/>
          </p:nvPr>
        </p:nvSpPr>
        <p:spPr/>
        <p:txBody>
          <a:bodyPr/>
          <a:lstStyle/>
          <a:p>
            <a:fld id="{74809CF8-69B4-4AA5-81D5-FAAB772F34F1}" type="datetimeFigureOut">
              <a:rPr lang="en-GB" smtClean="0"/>
              <a:t>15/12/2025</a:t>
            </a:fld>
            <a:endParaRPr lang="en-GB"/>
          </a:p>
        </p:txBody>
      </p:sp>
      <p:sp>
        <p:nvSpPr>
          <p:cNvPr id="5" name="Footer Placeholder 4">
            <a:extLst>
              <a:ext uri="{FF2B5EF4-FFF2-40B4-BE49-F238E27FC236}">
                <a16:creationId xmlns:a16="http://schemas.microsoft.com/office/drawing/2014/main" id="{9A9ADAB8-5521-E834-5E65-DD1F34FA0E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56757C-EE6A-C440-F89F-9D553AA7077A}"/>
              </a:ext>
            </a:extLst>
          </p:cNvPr>
          <p:cNvSpPr>
            <a:spLocks noGrp="1"/>
          </p:cNvSpPr>
          <p:nvPr>
            <p:ph type="sldNum" sz="quarter" idx="12"/>
          </p:nvPr>
        </p:nvSpPr>
        <p:spPr/>
        <p:txBody>
          <a:bodyPr/>
          <a:lstStyle/>
          <a:p>
            <a:fld id="{4CF2270F-7981-4060-932D-6379E74A36C2}" type="slidenum">
              <a:rPr lang="en-GB" smtClean="0"/>
              <a:t>‹#›</a:t>
            </a:fld>
            <a:endParaRPr lang="en-GB"/>
          </a:p>
        </p:txBody>
      </p:sp>
    </p:spTree>
    <p:extLst>
      <p:ext uri="{BB962C8B-B14F-4D97-AF65-F5344CB8AC3E}">
        <p14:creationId xmlns:p14="http://schemas.microsoft.com/office/powerpoint/2010/main" val="1305163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E6168-11AE-59C9-D4EB-E0FF3B98BB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DA90F0E-3068-0D92-AA8A-2654EACD7B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351CED-FC9D-9B14-63EE-83B90B881B49}"/>
              </a:ext>
            </a:extLst>
          </p:cNvPr>
          <p:cNvSpPr>
            <a:spLocks noGrp="1"/>
          </p:cNvSpPr>
          <p:nvPr>
            <p:ph type="dt" sz="half" idx="10"/>
          </p:nvPr>
        </p:nvSpPr>
        <p:spPr/>
        <p:txBody>
          <a:bodyPr/>
          <a:lstStyle/>
          <a:p>
            <a:fld id="{74809CF8-69B4-4AA5-81D5-FAAB772F34F1}" type="datetimeFigureOut">
              <a:rPr lang="en-GB" smtClean="0"/>
              <a:t>15/12/2025</a:t>
            </a:fld>
            <a:endParaRPr lang="en-GB"/>
          </a:p>
        </p:txBody>
      </p:sp>
      <p:sp>
        <p:nvSpPr>
          <p:cNvPr id="5" name="Footer Placeholder 4">
            <a:extLst>
              <a:ext uri="{FF2B5EF4-FFF2-40B4-BE49-F238E27FC236}">
                <a16:creationId xmlns:a16="http://schemas.microsoft.com/office/drawing/2014/main" id="{4C479045-B0D7-EE89-8124-48D65B960D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D680C8-31FD-6354-799F-F0BE613F1759}"/>
              </a:ext>
            </a:extLst>
          </p:cNvPr>
          <p:cNvSpPr>
            <a:spLocks noGrp="1"/>
          </p:cNvSpPr>
          <p:nvPr>
            <p:ph type="sldNum" sz="quarter" idx="12"/>
          </p:nvPr>
        </p:nvSpPr>
        <p:spPr/>
        <p:txBody>
          <a:bodyPr/>
          <a:lstStyle/>
          <a:p>
            <a:fld id="{4CF2270F-7981-4060-932D-6379E74A36C2}" type="slidenum">
              <a:rPr lang="en-GB" smtClean="0"/>
              <a:t>‹#›</a:t>
            </a:fld>
            <a:endParaRPr lang="en-GB"/>
          </a:p>
        </p:txBody>
      </p:sp>
    </p:spTree>
    <p:extLst>
      <p:ext uri="{BB962C8B-B14F-4D97-AF65-F5344CB8AC3E}">
        <p14:creationId xmlns:p14="http://schemas.microsoft.com/office/powerpoint/2010/main" val="1859970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EDF3C-D7CD-EA3A-0EDE-BB521D5355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4DAF19-6F95-1F55-11BC-2F1BA8FC87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47DEE6C-4F08-B263-1E8D-6AEAF1897F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3C75A1-0C67-F207-A08F-37E4D650FE75}"/>
              </a:ext>
            </a:extLst>
          </p:cNvPr>
          <p:cNvSpPr>
            <a:spLocks noGrp="1"/>
          </p:cNvSpPr>
          <p:nvPr>
            <p:ph type="dt" sz="half" idx="10"/>
          </p:nvPr>
        </p:nvSpPr>
        <p:spPr/>
        <p:txBody>
          <a:bodyPr/>
          <a:lstStyle/>
          <a:p>
            <a:fld id="{74809CF8-69B4-4AA5-81D5-FAAB772F34F1}" type="datetimeFigureOut">
              <a:rPr lang="en-GB" smtClean="0"/>
              <a:t>15/12/2025</a:t>
            </a:fld>
            <a:endParaRPr lang="en-GB"/>
          </a:p>
        </p:txBody>
      </p:sp>
      <p:sp>
        <p:nvSpPr>
          <p:cNvPr id="6" name="Footer Placeholder 5">
            <a:extLst>
              <a:ext uri="{FF2B5EF4-FFF2-40B4-BE49-F238E27FC236}">
                <a16:creationId xmlns:a16="http://schemas.microsoft.com/office/drawing/2014/main" id="{E9010D1D-D020-342E-0A16-44A94F170D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B68F2C-E393-659D-56AF-59D4127D61B4}"/>
              </a:ext>
            </a:extLst>
          </p:cNvPr>
          <p:cNvSpPr>
            <a:spLocks noGrp="1"/>
          </p:cNvSpPr>
          <p:nvPr>
            <p:ph type="sldNum" sz="quarter" idx="12"/>
          </p:nvPr>
        </p:nvSpPr>
        <p:spPr/>
        <p:txBody>
          <a:bodyPr/>
          <a:lstStyle/>
          <a:p>
            <a:fld id="{4CF2270F-7981-4060-932D-6379E74A36C2}" type="slidenum">
              <a:rPr lang="en-GB" smtClean="0"/>
              <a:t>‹#›</a:t>
            </a:fld>
            <a:endParaRPr lang="en-GB"/>
          </a:p>
        </p:txBody>
      </p:sp>
    </p:spTree>
    <p:extLst>
      <p:ext uri="{BB962C8B-B14F-4D97-AF65-F5344CB8AC3E}">
        <p14:creationId xmlns:p14="http://schemas.microsoft.com/office/powerpoint/2010/main" val="3918106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E6C8A-F922-8509-42C0-54981820D46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9D8D09-4201-BCDF-BF24-39A1982D79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46B0C9-0840-737A-3B2A-C2E94F3D83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32FA4D2-D997-CFD7-3E60-26B2CD305C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44A9BE-1721-A739-CF2F-581E32210F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4FB3F5B-33FC-0DB6-A73E-274A5D22563D}"/>
              </a:ext>
            </a:extLst>
          </p:cNvPr>
          <p:cNvSpPr>
            <a:spLocks noGrp="1"/>
          </p:cNvSpPr>
          <p:nvPr>
            <p:ph type="dt" sz="half" idx="10"/>
          </p:nvPr>
        </p:nvSpPr>
        <p:spPr/>
        <p:txBody>
          <a:bodyPr/>
          <a:lstStyle/>
          <a:p>
            <a:fld id="{74809CF8-69B4-4AA5-81D5-FAAB772F34F1}" type="datetimeFigureOut">
              <a:rPr lang="en-GB" smtClean="0"/>
              <a:t>15/12/2025</a:t>
            </a:fld>
            <a:endParaRPr lang="en-GB"/>
          </a:p>
        </p:txBody>
      </p:sp>
      <p:sp>
        <p:nvSpPr>
          <p:cNvPr id="8" name="Footer Placeholder 7">
            <a:extLst>
              <a:ext uri="{FF2B5EF4-FFF2-40B4-BE49-F238E27FC236}">
                <a16:creationId xmlns:a16="http://schemas.microsoft.com/office/drawing/2014/main" id="{0A53A748-5CC5-678F-E540-677F6CD10FA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22E9CF-BDB1-BB5F-07FB-8C9ADBFF0E73}"/>
              </a:ext>
            </a:extLst>
          </p:cNvPr>
          <p:cNvSpPr>
            <a:spLocks noGrp="1"/>
          </p:cNvSpPr>
          <p:nvPr>
            <p:ph type="sldNum" sz="quarter" idx="12"/>
          </p:nvPr>
        </p:nvSpPr>
        <p:spPr/>
        <p:txBody>
          <a:bodyPr/>
          <a:lstStyle/>
          <a:p>
            <a:fld id="{4CF2270F-7981-4060-932D-6379E74A36C2}" type="slidenum">
              <a:rPr lang="en-GB" smtClean="0"/>
              <a:t>‹#›</a:t>
            </a:fld>
            <a:endParaRPr lang="en-GB"/>
          </a:p>
        </p:txBody>
      </p:sp>
    </p:spTree>
    <p:extLst>
      <p:ext uri="{BB962C8B-B14F-4D97-AF65-F5344CB8AC3E}">
        <p14:creationId xmlns:p14="http://schemas.microsoft.com/office/powerpoint/2010/main" val="3824030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E5D8-6119-07C3-5410-DB6D8A8ECAD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BA29C5-788F-4679-332A-C8C9A13B586C}"/>
              </a:ext>
            </a:extLst>
          </p:cNvPr>
          <p:cNvSpPr>
            <a:spLocks noGrp="1"/>
          </p:cNvSpPr>
          <p:nvPr>
            <p:ph type="dt" sz="half" idx="10"/>
          </p:nvPr>
        </p:nvSpPr>
        <p:spPr/>
        <p:txBody>
          <a:bodyPr/>
          <a:lstStyle/>
          <a:p>
            <a:fld id="{74809CF8-69B4-4AA5-81D5-FAAB772F34F1}" type="datetimeFigureOut">
              <a:rPr lang="en-GB" smtClean="0"/>
              <a:t>15/12/2025</a:t>
            </a:fld>
            <a:endParaRPr lang="en-GB"/>
          </a:p>
        </p:txBody>
      </p:sp>
      <p:sp>
        <p:nvSpPr>
          <p:cNvPr id="4" name="Footer Placeholder 3">
            <a:extLst>
              <a:ext uri="{FF2B5EF4-FFF2-40B4-BE49-F238E27FC236}">
                <a16:creationId xmlns:a16="http://schemas.microsoft.com/office/drawing/2014/main" id="{41B484DD-0F96-EFC8-CEB0-EEFDEF7B190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C1F001-621D-AC72-7A7D-C4F41F22B082}"/>
              </a:ext>
            </a:extLst>
          </p:cNvPr>
          <p:cNvSpPr>
            <a:spLocks noGrp="1"/>
          </p:cNvSpPr>
          <p:nvPr>
            <p:ph type="sldNum" sz="quarter" idx="12"/>
          </p:nvPr>
        </p:nvSpPr>
        <p:spPr/>
        <p:txBody>
          <a:bodyPr/>
          <a:lstStyle/>
          <a:p>
            <a:fld id="{4CF2270F-7981-4060-932D-6379E74A36C2}" type="slidenum">
              <a:rPr lang="en-GB" smtClean="0"/>
              <a:t>‹#›</a:t>
            </a:fld>
            <a:endParaRPr lang="en-GB"/>
          </a:p>
        </p:txBody>
      </p:sp>
    </p:spTree>
    <p:extLst>
      <p:ext uri="{BB962C8B-B14F-4D97-AF65-F5344CB8AC3E}">
        <p14:creationId xmlns:p14="http://schemas.microsoft.com/office/powerpoint/2010/main" val="165705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ster - divider">
    <p:bg>
      <p:bgPr>
        <a:solidFill>
          <a:schemeClr val="bg1"/>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59491F48-5343-D97A-77DF-12F94AA55652}"/>
              </a:ext>
            </a:extLst>
          </p:cNvPr>
          <p:cNvSpPr/>
          <p:nvPr userDrawn="1"/>
        </p:nvSpPr>
        <p:spPr>
          <a:xfrm rot="16200000" flipH="1">
            <a:off x="1500414" y="1144734"/>
            <a:ext cx="4086333" cy="5740957"/>
          </a:xfrm>
          <a:prstGeom prst="round1Rect">
            <a:avLst>
              <a:gd name="adj" fmla="val 889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Picture Placeholder 10">
            <a:extLst>
              <a:ext uri="{FF2B5EF4-FFF2-40B4-BE49-F238E27FC236}">
                <a16:creationId xmlns:a16="http://schemas.microsoft.com/office/drawing/2014/main" id="{EA7203CD-4E5E-4232-6439-CC5B00CD05FA}"/>
              </a:ext>
            </a:extLst>
          </p:cNvPr>
          <p:cNvSpPr>
            <a:spLocks noGrp="1"/>
          </p:cNvSpPr>
          <p:nvPr>
            <p:ph type="pic" sz="quarter" idx="10" hasCustomPrompt="1"/>
          </p:nvPr>
        </p:nvSpPr>
        <p:spPr>
          <a:xfrm>
            <a:off x="6404305" y="1972045"/>
            <a:ext cx="5537929" cy="4086335"/>
          </a:xfrm>
          <a:prstGeom prst="rect">
            <a:avLst/>
          </a:prstGeom>
        </p:spPr>
        <p:txBody>
          <a:bodyPr tIns="1417320" rIns="457200" bIns="0">
            <a:normAutofit/>
          </a:bodyPr>
          <a:lstStyle>
            <a:lvl1pPr marL="0" indent="0" algn="r">
              <a:buNone/>
              <a:defRPr sz="1600" b="0">
                <a:solidFill>
                  <a:schemeClr val="tx1"/>
                </a:solidFill>
                <a:latin typeface="+mn-lt"/>
                <a:sym typeface="Wingdings" pitchFamily="2" charset="2"/>
              </a:defRPr>
            </a:lvl1pPr>
          </a:lstStyle>
          <a:p>
            <a:r>
              <a:rPr lang="en-US"/>
              <a:t> Click icon to</a:t>
            </a:r>
            <a:br>
              <a:rPr lang="en-US"/>
            </a:br>
            <a:r>
              <a:rPr lang="en-US"/>
              <a:t>add picture</a:t>
            </a:r>
          </a:p>
        </p:txBody>
      </p:sp>
      <p:sp>
        <p:nvSpPr>
          <p:cNvPr id="4" name="Holder 3">
            <a:extLst>
              <a:ext uri="{FF2B5EF4-FFF2-40B4-BE49-F238E27FC236}">
                <a16:creationId xmlns:a16="http://schemas.microsoft.com/office/drawing/2014/main" id="{B691196B-CCCE-18D1-87FE-B5B13CA01105}"/>
              </a:ext>
            </a:extLst>
          </p:cNvPr>
          <p:cNvSpPr>
            <a:spLocks noGrp="1"/>
          </p:cNvSpPr>
          <p:nvPr>
            <p:ph type="subTitle" idx="4"/>
          </p:nvPr>
        </p:nvSpPr>
        <p:spPr>
          <a:xfrm>
            <a:off x="1870776" y="4500030"/>
            <a:ext cx="4135163" cy="246221"/>
          </a:xfrm>
          <a:prstGeom prst="rect">
            <a:avLst/>
          </a:prstGeom>
        </p:spPr>
        <p:txBody>
          <a:bodyPr wrap="square" lIns="0" tIns="0" rIns="0" bIns="0">
            <a:spAutoFit/>
          </a:bodyPr>
          <a:lstStyle>
            <a:lvl1pPr marL="0" indent="0">
              <a:buNone/>
              <a:defRPr sz="1600" b="0" i="0">
                <a:solidFill>
                  <a:schemeClr val="bg2"/>
                </a:solidFill>
                <a:latin typeface="Montserrat"/>
                <a:cs typeface="Montserrat"/>
              </a:defRPr>
            </a:lvl1pPr>
          </a:lstStyle>
          <a:p>
            <a:endParaRPr/>
          </a:p>
        </p:txBody>
      </p:sp>
      <p:sp>
        <p:nvSpPr>
          <p:cNvPr id="5" name="Title 46">
            <a:extLst>
              <a:ext uri="{FF2B5EF4-FFF2-40B4-BE49-F238E27FC236}">
                <a16:creationId xmlns:a16="http://schemas.microsoft.com/office/drawing/2014/main" id="{114966A3-3F54-823B-B358-BC420C4CB173}"/>
              </a:ext>
            </a:extLst>
          </p:cNvPr>
          <p:cNvSpPr>
            <a:spLocks noGrp="1"/>
          </p:cNvSpPr>
          <p:nvPr>
            <p:ph type="title" hasCustomPrompt="1"/>
          </p:nvPr>
        </p:nvSpPr>
        <p:spPr>
          <a:xfrm>
            <a:off x="1879600" y="3121901"/>
            <a:ext cx="4126339" cy="1323632"/>
          </a:xfrm>
        </p:spPr>
        <p:txBody>
          <a:bodyPr wrap="square" anchor="t" anchorCtr="0">
            <a:spAutoFit/>
          </a:bodyPr>
          <a:lstStyle>
            <a:lvl1pPr>
              <a:defRPr sz="2667">
                <a:solidFill>
                  <a:schemeClr val="bg2"/>
                </a:solidFill>
              </a:defRPr>
            </a:lvl1pPr>
          </a:lstStyle>
          <a:p>
            <a:pPr marL="0" marR="0" lvl="0" indent="0" algn="l" defTabSz="1219170" eaLnBrk="1" fontAlgn="auto" latinLnBrk="0" hangingPunct="1">
              <a:lnSpc>
                <a:spcPct val="100000"/>
              </a:lnSpc>
              <a:spcBef>
                <a:spcPts val="0"/>
              </a:spcBef>
              <a:spcAft>
                <a:spcPts val="0"/>
              </a:spcAft>
              <a:buClrTx/>
              <a:buSzTx/>
              <a:buFontTx/>
              <a:buNone/>
              <a:tabLst/>
              <a:defRPr/>
            </a:pPr>
            <a:r>
              <a:rPr lang="en-US"/>
              <a:t>Click to add the deck’s divider title. Ideally, keep it under tree lines.</a:t>
            </a:r>
          </a:p>
        </p:txBody>
      </p:sp>
      <p:sp>
        <p:nvSpPr>
          <p:cNvPr id="17" name="Graphic 41">
            <a:extLst>
              <a:ext uri="{FF2B5EF4-FFF2-40B4-BE49-F238E27FC236}">
                <a16:creationId xmlns:a16="http://schemas.microsoft.com/office/drawing/2014/main" id="{932C78E9-A881-FFF6-85D5-61ACDDE55653}"/>
              </a:ext>
            </a:extLst>
          </p:cNvPr>
          <p:cNvSpPr/>
          <p:nvPr userDrawn="1"/>
        </p:nvSpPr>
        <p:spPr>
          <a:xfrm>
            <a:off x="1066801" y="2454519"/>
            <a:ext cx="803975" cy="804016"/>
          </a:xfrm>
          <a:custGeom>
            <a:avLst/>
            <a:gdLst>
              <a:gd name="connsiteX0" fmla="*/ 3978378 w 3984944"/>
              <a:gd name="connsiteY0" fmla="*/ 1845912 h 3985142"/>
              <a:gd name="connsiteX1" fmla="*/ 3822958 w 3984944"/>
              <a:gd name="connsiteY1" fmla="*/ 1702960 h 3985142"/>
              <a:gd name="connsiteX2" fmla="*/ 2295507 w 3984944"/>
              <a:gd name="connsiteY2" fmla="*/ 1702960 h 3985142"/>
              <a:gd name="connsiteX3" fmla="*/ 2295507 w 3984944"/>
              <a:gd name="connsiteY3" fmla="*/ 163231 h 3985142"/>
              <a:gd name="connsiteX4" fmla="*/ 2153127 w 3984944"/>
              <a:gd name="connsiteY4" fmla="*/ 7812 h 3985142"/>
              <a:gd name="connsiteX5" fmla="*/ 1814306 w 3984944"/>
              <a:gd name="connsiteY5" fmla="*/ 9430 h 3985142"/>
              <a:gd name="connsiteX6" fmla="*/ 1672592 w 3984944"/>
              <a:gd name="connsiteY6" fmla="*/ 164754 h 3985142"/>
              <a:gd name="connsiteX7" fmla="*/ 1672592 w 3984944"/>
              <a:gd name="connsiteY7" fmla="*/ 1703055 h 3985142"/>
              <a:gd name="connsiteX8" fmla="*/ 161987 w 3984944"/>
              <a:gd name="connsiteY8" fmla="*/ 1703055 h 3985142"/>
              <a:gd name="connsiteX9" fmla="*/ 6567 w 3984944"/>
              <a:gd name="connsiteY9" fmla="*/ 1846007 h 3985142"/>
              <a:gd name="connsiteX10" fmla="*/ 0 w 3984944"/>
              <a:gd name="connsiteY10" fmla="*/ 1992670 h 3985142"/>
              <a:gd name="connsiteX11" fmla="*/ 6567 w 3984944"/>
              <a:gd name="connsiteY11" fmla="*/ 2139239 h 3985142"/>
              <a:gd name="connsiteX12" fmla="*/ 161987 w 3984944"/>
              <a:gd name="connsiteY12" fmla="*/ 2282190 h 3985142"/>
              <a:gd name="connsiteX13" fmla="*/ 1672592 w 3984944"/>
              <a:gd name="connsiteY13" fmla="*/ 2282190 h 3985142"/>
              <a:gd name="connsiteX14" fmla="*/ 1672592 w 3984944"/>
              <a:gd name="connsiteY14" fmla="*/ 3820492 h 3985142"/>
              <a:gd name="connsiteX15" fmla="*/ 1814306 w 3984944"/>
              <a:gd name="connsiteY15" fmla="*/ 3975816 h 3985142"/>
              <a:gd name="connsiteX16" fmla="*/ 1992377 w 3984944"/>
              <a:gd name="connsiteY16" fmla="*/ 3985143 h 3985142"/>
              <a:gd name="connsiteX17" fmla="*/ 2153127 w 3984944"/>
              <a:gd name="connsiteY17" fmla="*/ 3977339 h 3985142"/>
              <a:gd name="connsiteX18" fmla="*/ 2295507 w 3984944"/>
              <a:gd name="connsiteY18" fmla="*/ 3821919 h 3985142"/>
              <a:gd name="connsiteX19" fmla="*/ 2295507 w 3984944"/>
              <a:gd name="connsiteY19" fmla="*/ 2282095 h 3985142"/>
              <a:gd name="connsiteX20" fmla="*/ 3822958 w 3984944"/>
              <a:gd name="connsiteY20" fmla="*/ 2282095 h 3985142"/>
              <a:gd name="connsiteX21" fmla="*/ 3978378 w 3984944"/>
              <a:gd name="connsiteY21" fmla="*/ 2139144 h 3985142"/>
              <a:gd name="connsiteX22" fmla="*/ 3984945 w 3984944"/>
              <a:gd name="connsiteY22" fmla="*/ 1992575 h 3985142"/>
              <a:gd name="connsiteX23" fmla="*/ 3978378 w 3984944"/>
              <a:gd name="connsiteY23" fmla="*/ 1846007 h 398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84944" h="3985142">
                <a:moveTo>
                  <a:pt x="3978378" y="1845912"/>
                </a:moveTo>
                <a:cubicBezTo>
                  <a:pt x="3971430" y="1764443"/>
                  <a:pt x="3904618" y="1702960"/>
                  <a:pt x="3822958" y="1702960"/>
                </a:cubicBezTo>
                <a:lnTo>
                  <a:pt x="2295507" y="1702960"/>
                </a:lnTo>
                <a:lnTo>
                  <a:pt x="2295507" y="163231"/>
                </a:lnTo>
                <a:cubicBezTo>
                  <a:pt x="2295507" y="82143"/>
                  <a:pt x="2234310" y="15331"/>
                  <a:pt x="2153127" y="7812"/>
                </a:cubicBezTo>
                <a:cubicBezTo>
                  <a:pt x="2034159" y="-3133"/>
                  <a:pt x="1933655" y="-2562"/>
                  <a:pt x="1814306" y="9430"/>
                </a:cubicBezTo>
                <a:cubicBezTo>
                  <a:pt x="1733503" y="17615"/>
                  <a:pt x="1672592" y="84332"/>
                  <a:pt x="1672592" y="164754"/>
                </a:cubicBezTo>
                <a:lnTo>
                  <a:pt x="1672592" y="1703055"/>
                </a:lnTo>
                <a:lnTo>
                  <a:pt x="161987" y="1703055"/>
                </a:lnTo>
                <a:cubicBezTo>
                  <a:pt x="80327" y="1703055"/>
                  <a:pt x="13515" y="1764538"/>
                  <a:pt x="6567" y="1846007"/>
                </a:cubicBezTo>
                <a:cubicBezTo>
                  <a:pt x="2189" y="1897687"/>
                  <a:pt x="0" y="1945654"/>
                  <a:pt x="0" y="1992670"/>
                </a:cubicBezTo>
                <a:cubicBezTo>
                  <a:pt x="0" y="2039687"/>
                  <a:pt x="2189" y="2087559"/>
                  <a:pt x="6567" y="2139239"/>
                </a:cubicBezTo>
                <a:cubicBezTo>
                  <a:pt x="13515" y="2220708"/>
                  <a:pt x="80422" y="2282190"/>
                  <a:pt x="161987" y="2282190"/>
                </a:cubicBezTo>
                <a:lnTo>
                  <a:pt x="1672592" y="2282190"/>
                </a:lnTo>
                <a:lnTo>
                  <a:pt x="1672592" y="3820492"/>
                </a:lnTo>
                <a:cubicBezTo>
                  <a:pt x="1672592" y="3900914"/>
                  <a:pt x="1733503" y="3967726"/>
                  <a:pt x="1814306" y="3975816"/>
                </a:cubicBezTo>
                <a:cubicBezTo>
                  <a:pt x="1876455" y="3982097"/>
                  <a:pt x="1934702" y="3985143"/>
                  <a:pt x="1992377" y="3985143"/>
                </a:cubicBezTo>
                <a:cubicBezTo>
                  <a:pt x="2043962" y="3985143"/>
                  <a:pt x="2096593" y="3982573"/>
                  <a:pt x="2153127" y="3977339"/>
                </a:cubicBezTo>
                <a:cubicBezTo>
                  <a:pt x="2234310" y="3969820"/>
                  <a:pt x="2295507" y="3903008"/>
                  <a:pt x="2295507" y="3821919"/>
                </a:cubicBezTo>
                <a:lnTo>
                  <a:pt x="2295507" y="2282095"/>
                </a:lnTo>
                <a:lnTo>
                  <a:pt x="3822958" y="2282095"/>
                </a:lnTo>
                <a:cubicBezTo>
                  <a:pt x="3904713" y="2282095"/>
                  <a:pt x="3971525" y="2220613"/>
                  <a:pt x="3978378" y="2139144"/>
                </a:cubicBezTo>
                <a:cubicBezTo>
                  <a:pt x="3982756" y="2087940"/>
                  <a:pt x="3984945" y="2040067"/>
                  <a:pt x="3984945" y="1992575"/>
                </a:cubicBezTo>
                <a:cubicBezTo>
                  <a:pt x="3984945" y="1945083"/>
                  <a:pt x="3982851" y="1897211"/>
                  <a:pt x="3978378" y="1846007"/>
                </a:cubicBezTo>
                <a:close/>
              </a:path>
            </a:pathLst>
          </a:custGeom>
          <a:solidFill>
            <a:schemeClr val="bg1"/>
          </a:solidFill>
          <a:ln w="9502" cap="flat">
            <a:noFill/>
            <a:prstDash val="solid"/>
            <a:miter/>
          </a:ln>
        </p:spPr>
        <p:txBody>
          <a:bodyPr rtlCol="0" anchor="ctr"/>
          <a:lstStyle/>
          <a:p>
            <a:endParaRPr lang="en-US" sz="2400"/>
          </a:p>
        </p:txBody>
      </p:sp>
      <p:pic>
        <p:nvPicPr>
          <p:cNvPr id="8" name="Graphic 7">
            <a:extLst>
              <a:ext uri="{FF2B5EF4-FFF2-40B4-BE49-F238E27FC236}">
                <a16:creationId xmlns:a16="http://schemas.microsoft.com/office/drawing/2014/main" id="{B78B6BF8-3C4C-7D86-33B3-FB7E1DD346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311862" y="290042"/>
            <a:ext cx="2630372" cy="766167"/>
          </a:xfrm>
          <a:prstGeom prst="rect">
            <a:avLst/>
          </a:prstGeom>
        </p:spPr>
      </p:pic>
      <p:sp>
        <p:nvSpPr>
          <p:cNvPr id="9" name="Footer Placeholder 8">
            <a:extLst>
              <a:ext uri="{FF2B5EF4-FFF2-40B4-BE49-F238E27FC236}">
                <a16:creationId xmlns:a16="http://schemas.microsoft.com/office/drawing/2014/main" id="{99D1A39E-CF5A-9D42-5A9D-CD4FBD1B18B2}"/>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74A7B58-0714-3639-28FE-4254DAADF42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7027606"/>
      </p:ext>
    </p:extLst>
  </p:cSld>
  <p:clrMapOvr>
    <a:masterClrMapping/>
  </p:clrMapOvr>
  <p:extLst>
    <p:ext uri="{DCECCB84-F9BA-43D5-87BE-67443E8EF086}">
      <p15:sldGuideLst xmlns:p15="http://schemas.microsoft.com/office/powerpoint/2012/main">
        <p15:guide id="1" pos="504">
          <p15:clr>
            <a:srgbClr val="FBAE40"/>
          </p15:clr>
        </p15:guide>
        <p15:guide id="2" pos="696">
          <p15:clr>
            <a:srgbClr val="FBAE40"/>
          </p15:clr>
        </p15:guide>
        <p15:guide id="3" pos="888">
          <p15:clr>
            <a:srgbClr val="FBAE40"/>
          </p15:clr>
        </p15:guide>
        <p15:guide id="4" orient="horz" pos="1536">
          <p15:clr>
            <a:srgbClr val="FBAE40"/>
          </p15:clr>
        </p15:guide>
        <p15:guide id="5" pos="31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393233-E52C-63F6-AE34-EE2A8751139C}"/>
              </a:ext>
            </a:extLst>
          </p:cNvPr>
          <p:cNvSpPr>
            <a:spLocks noGrp="1"/>
          </p:cNvSpPr>
          <p:nvPr>
            <p:ph type="dt" sz="half" idx="10"/>
          </p:nvPr>
        </p:nvSpPr>
        <p:spPr/>
        <p:txBody>
          <a:bodyPr/>
          <a:lstStyle/>
          <a:p>
            <a:fld id="{74809CF8-69B4-4AA5-81D5-FAAB772F34F1}" type="datetimeFigureOut">
              <a:rPr lang="en-GB" smtClean="0"/>
              <a:t>15/12/2025</a:t>
            </a:fld>
            <a:endParaRPr lang="en-GB"/>
          </a:p>
        </p:txBody>
      </p:sp>
      <p:sp>
        <p:nvSpPr>
          <p:cNvPr id="3" name="Footer Placeholder 2">
            <a:extLst>
              <a:ext uri="{FF2B5EF4-FFF2-40B4-BE49-F238E27FC236}">
                <a16:creationId xmlns:a16="http://schemas.microsoft.com/office/drawing/2014/main" id="{37292989-4314-D7DB-904E-BDB42DF8FE5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0551EDD-AC0F-7117-F942-43F412D4D010}"/>
              </a:ext>
            </a:extLst>
          </p:cNvPr>
          <p:cNvSpPr>
            <a:spLocks noGrp="1"/>
          </p:cNvSpPr>
          <p:nvPr>
            <p:ph type="sldNum" sz="quarter" idx="12"/>
          </p:nvPr>
        </p:nvSpPr>
        <p:spPr/>
        <p:txBody>
          <a:bodyPr/>
          <a:lstStyle/>
          <a:p>
            <a:fld id="{4CF2270F-7981-4060-932D-6379E74A36C2}" type="slidenum">
              <a:rPr lang="en-GB" smtClean="0"/>
              <a:t>‹#›</a:t>
            </a:fld>
            <a:endParaRPr lang="en-GB"/>
          </a:p>
        </p:txBody>
      </p:sp>
    </p:spTree>
    <p:extLst>
      <p:ext uri="{BB962C8B-B14F-4D97-AF65-F5344CB8AC3E}">
        <p14:creationId xmlns:p14="http://schemas.microsoft.com/office/powerpoint/2010/main" val="2585930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B7550-38C6-9051-B903-F542D18A59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9785397-D89A-3B03-F6A9-D6C2287565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44E477-3223-C80A-EDEB-89DF5496C9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185EFC-4014-2021-2A43-3D7F74E39287}"/>
              </a:ext>
            </a:extLst>
          </p:cNvPr>
          <p:cNvSpPr>
            <a:spLocks noGrp="1"/>
          </p:cNvSpPr>
          <p:nvPr>
            <p:ph type="dt" sz="half" idx="10"/>
          </p:nvPr>
        </p:nvSpPr>
        <p:spPr/>
        <p:txBody>
          <a:bodyPr/>
          <a:lstStyle/>
          <a:p>
            <a:fld id="{74809CF8-69B4-4AA5-81D5-FAAB772F34F1}" type="datetimeFigureOut">
              <a:rPr lang="en-GB" smtClean="0"/>
              <a:t>15/12/2025</a:t>
            </a:fld>
            <a:endParaRPr lang="en-GB"/>
          </a:p>
        </p:txBody>
      </p:sp>
      <p:sp>
        <p:nvSpPr>
          <p:cNvPr id="6" name="Footer Placeholder 5">
            <a:extLst>
              <a:ext uri="{FF2B5EF4-FFF2-40B4-BE49-F238E27FC236}">
                <a16:creationId xmlns:a16="http://schemas.microsoft.com/office/drawing/2014/main" id="{E7C3B504-8FC9-474B-0C87-A60D9E5B56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0561FD-4F34-D08C-112F-7390B46701A0}"/>
              </a:ext>
            </a:extLst>
          </p:cNvPr>
          <p:cNvSpPr>
            <a:spLocks noGrp="1"/>
          </p:cNvSpPr>
          <p:nvPr>
            <p:ph type="sldNum" sz="quarter" idx="12"/>
          </p:nvPr>
        </p:nvSpPr>
        <p:spPr/>
        <p:txBody>
          <a:bodyPr/>
          <a:lstStyle/>
          <a:p>
            <a:fld id="{4CF2270F-7981-4060-932D-6379E74A36C2}" type="slidenum">
              <a:rPr lang="en-GB" smtClean="0"/>
              <a:t>‹#›</a:t>
            </a:fld>
            <a:endParaRPr lang="en-GB"/>
          </a:p>
        </p:txBody>
      </p:sp>
    </p:spTree>
    <p:extLst>
      <p:ext uri="{BB962C8B-B14F-4D97-AF65-F5344CB8AC3E}">
        <p14:creationId xmlns:p14="http://schemas.microsoft.com/office/powerpoint/2010/main" val="2760105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4E1DC-53F5-C9CF-7DD4-328152A260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3605146-D31F-2822-BD6D-791EF54F91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610D9D-D975-4C7C-E70A-998C14DD31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F85A86-2339-15FB-A84F-CE8D980F612A}"/>
              </a:ext>
            </a:extLst>
          </p:cNvPr>
          <p:cNvSpPr>
            <a:spLocks noGrp="1"/>
          </p:cNvSpPr>
          <p:nvPr>
            <p:ph type="dt" sz="half" idx="10"/>
          </p:nvPr>
        </p:nvSpPr>
        <p:spPr/>
        <p:txBody>
          <a:bodyPr/>
          <a:lstStyle/>
          <a:p>
            <a:fld id="{74809CF8-69B4-4AA5-81D5-FAAB772F34F1}" type="datetimeFigureOut">
              <a:rPr lang="en-GB" smtClean="0"/>
              <a:t>15/12/2025</a:t>
            </a:fld>
            <a:endParaRPr lang="en-GB"/>
          </a:p>
        </p:txBody>
      </p:sp>
      <p:sp>
        <p:nvSpPr>
          <p:cNvPr id="6" name="Footer Placeholder 5">
            <a:extLst>
              <a:ext uri="{FF2B5EF4-FFF2-40B4-BE49-F238E27FC236}">
                <a16:creationId xmlns:a16="http://schemas.microsoft.com/office/drawing/2014/main" id="{1EE3FD69-0F3D-91AE-2C02-AE37230588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915C06-92D7-794B-3B88-CB45BAF65746}"/>
              </a:ext>
            </a:extLst>
          </p:cNvPr>
          <p:cNvSpPr>
            <a:spLocks noGrp="1"/>
          </p:cNvSpPr>
          <p:nvPr>
            <p:ph type="sldNum" sz="quarter" idx="12"/>
          </p:nvPr>
        </p:nvSpPr>
        <p:spPr/>
        <p:txBody>
          <a:bodyPr/>
          <a:lstStyle/>
          <a:p>
            <a:fld id="{4CF2270F-7981-4060-932D-6379E74A36C2}" type="slidenum">
              <a:rPr lang="en-GB" smtClean="0"/>
              <a:t>‹#›</a:t>
            </a:fld>
            <a:endParaRPr lang="en-GB"/>
          </a:p>
        </p:txBody>
      </p:sp>
    </p:spTree>
    <p:extLst>
      <p:ext uri="{BB962C8B-B14F-4D97-AF65-F5344CB8AC3E}">
        <p14:creationId xmlns:p14="http://schemas.microsoft.com/office/powerpoint/2010/main" val="2767084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0DF36-0865-76AC-79F6-056EA9B8C9C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A27129-3A36-2971-64E7-118E862EF0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852298-982C-D94D-2A87-DB4D78E484EC}"/>
              </a:ext>
            </a:extLst>
          </p:cNvPr>
          <p:cNvSpPr>
            <a:spLocks noGrp="1"/>
          </p:cNvSpPr>
          <p:nvPr>
            <p:ph type="dt" sz="half" idx="10"/>
          </p:nvPr>
        </p:nvSpPr>
        <p:spPr/>
        <p:txBody>
          <a:bodyPr/>
          <a:lstStyle/>
          <a:p>
            <a:fld id="{74809CF8-69B4-4AA5-81D5-FAAB772F34F1}" type="datetimeFigureOut">
              <a:rPr lang="en-GB" smtClean="0"/>
              <a:t>15/12/2025</a:t>
            </a:fld>
            <a:endParaRPr lang="en-GB"/>
          </a:p>
        </p:txBody>
      </p:sp>
      <p:sp>
        <p:nvSpPr>
          <p:cNvPr id="5" name="Footer Placeholder 4">
            <a:extLst>
              <a:ext uri="{FF2B5EF4-FFF2-40B4-BE49-F238E27FC236}">
                <a16:creationId xmlns:a16="http://schemas.microsoft.com/office/drawing/2014/main" id="{3EA2AC9F-A196-6D6C-B564-EC9A5F14D4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435F97-5D25-F063-6F43-09A8C1AC6E40}"/>
              </a:ext>
            </a:extLst>
          </p:cNvPr>
          <p:cNvSpPr>
            <a:spLocks noGrp="1"/>
          </p:cNvSpPr>
          <p:nvPr>
            <p:ph type="sldNum" sz="quarter" idx="12"/>
          </p:nvPr>
        </p:nvSpPr>
        <p:spPr/>
        <p:txBody>
          <a:bodyPr/>
          <a:lstStyle/>
          <a:p>
            <a:fld id="{4CF2270F-7981-4060-932D-6379E74A36C2}" type="slidenum">
              <a:rPr lang="en-GB" smtClean="0"/>
              <a:t>‹#›</a:t>
            </a:fld>
            <a:endParaRPr lang="en-GB"/>
          </a:p>
        </p:txBody>
      </p:sp>
    </p:spTree>
    <p:extLst>
      <p:ext uri="{BB962C8B-B14F-4D97-AF65-F5344CB8AC3E}">
        <p14:creationId xmlns:p14="http://schemas.microsoft.com/office/powerpoint/2010/main" val="27952998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E8D248-9740-A55A-CB3C-7EF152F267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20D27B-1D8F-F46D-61E2-BD3D112C4E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90E592-6B5D-6FFD-0D63-B59191D377BE}"/>
              </a:ext>
            </a:extLst>
          </p:cNvPr>
          <p:cNvSpPr>
            <a:spLocks noGrp="1"/>
          </p:cNvSpPr>
          <p:nvPr>
            <p:ph type="dt" sz="half" idx="10"/>
          </p:nvPr>
        </p:nvSpPr>
        <p:spPr/>
        <p:txBody>
          <a:bodyPr/>
          <a:lstStyle/>
          <a:p>
            <a:fld id="{74809CF8-69B4-4AA5-81D5-FAAB772F34F1}" type="datetimeFigureOut">
              <a:rPr lang="en-GB" smtClean="0"/>
              <a:t>15/12/2025</a:t>
            </a:fld>
            <a:endParaRPr lang="en-GB"/>
          </a:p>
        </p:txBody>
      </p:sp>
      <p:sp>
        <p:nvSpPr>
          <p:cNvPr id="5" name="Footer Placeholder 4">
            <a:extLst>
              <a:ext uri="{FF2B5EF4-FFF2-40B4-BE49-F238E27FC236}">
                <a16:creationId xmlns:a16="http://schemas.microsoft.com/office/drawing/2014/main" id="{B9741C1F-2EFC-232C-2B03-04349A537B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486836-FF81-A0E0-810D-2AA5C591DFE8}"/>
              </a:ext>
            </a:extLst>
          </p:cNvPr>
          <p:cNvSpPr>
            <a:spLocks noGrp="1"/>
          </p:cNvSpPr>
          <p:nvPr>
            <p:ph type="sldNum" sz="quarter" idx="12"/>
          </p:nvPr>
        </p:nvSpPr>
        <p:spPr/>
        <p:txBody>
          <a:bodyPr/>
          <a:lstStyle/>
          <a:p>
            <a:fld id="{4CF2270F-7981-4060-932D-6379E74A36C2}" type="slidenum">
              <a:rPr lang="en-GB" smtClean="0"/>
              <a:t>‹#›</a:t>
            </a:fld>
            <a:endParaRPr lang="en-GB"/>
          </a:p>
        </p:txBody>
      </p:sp>
    </p:spTree>
    <p:extLst>
      <p:ext uri="{BB962C8B-B14F-4D97-AF65-F5344CB8AC3E}">
        <p14:creationId xmlns:p14="http://schemas.microsoft.com/office/powerpoint/2010/main" val="2464626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8D4FC-171D-3DC8-E17A-CAC4580EFA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07A696C-BE08-2E42-E94D-AF05650C4B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D27583-355D-B96D-340D-49AD524E0199}"/>
              </a:ext>
            </a:extLst>
          </p:cNvPr>
          <p:cNvSpPr>
            <a:spLocks noGrp="1"/>
          </p:cNvSpPr>
          <p:nvPr>
            <p:ph type="dt" sz="half" idx="10"/>
          </p:nvPr>
        </p:nvSpPr>
        <p:spPr/>
        <p:txBody>
          <a:bodyPr/>
          <a:lstStyle/>
          <a:p>
            <a:fld id="{D973D10B-7E2F-405A-B7CD-B228F5ABEC94}" type="datetimeFigureOut">
              <a:rPr lang="en-GB" smtClean="0"/>
              <a:t>15/12/2025</a:t>
            </a:fld>
            <a:endParaRPr lang="en-GB"/>
          </a:p>
        </p:txBody>
      </p:sp>
      <p:sp>
        <p:nvSpPr>
          <p:cNvPr id="5" name="Footer Placeholder 4">
            <a:extLst>
              <a:ext uri="{FF2B5EF4-FFF2-40B4-BE49-F238E27FC236}">
                <a16:creationId xmlns:a16="http://schemas.microsoft.com/office/drawing/2014/main" id="{B3B0240B-C93B-2A55-0AF3-8EDED0218E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A3A1FB-3F4C-09D6-0526-248B1525F68F}"/>
              </a:ext>
            </a:extLst>
          </p:cNvPr>
          <p:cNvSpPr>
            <a:spLocks noGrp="1"/>
          </p:cNvSpPr>
          <p:nvPr>
            <p:ph type="sldNum" sz="quarter" idx="12"/>
          </p:nvPr>
        </p:nvSpPr>
        <p:spPr/>
        <p:txBody>
          <a:bodyPr/>
          <a:lstStyle/>
          <a:p>
            <a:fld id="{209A4066-9E66-49C1-9549-4E0D82859048}" type="slidenum">
              <a:rPr lang="en-GB" smtClean="0"/>
              <a:t>‹#›</a:t>
            </a:fld>
            <a:endParaRPr lang="en-GB"/>
          </a:p>
        </p:txBody>
      </p:sp>
    </p:spTree>
    <p:extLst>
      <p:ext uri="{BB962C8B-B14F-4D97-AF65-F5344CB8AC3E}">
        <p14:creationId xmlns:p14="http://schemas.microsoft.com/office/powerpoint/2010/main" val="3214340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3F128-A85F-2EFB-084D-F80674A8C0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94AEB1-589D-3605-3366-5C7C0A8E4B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02230C-1393-5E3B-41CC-2ED1F2704F71}"/>
              </a:ext>
            </a:extLst>
          </p:cNvPr>
          <p:cNvSpPr>
            <a:spLocks noGrp="1"/>
          </p:cNvSpPr>
          <p:nvPr>
            <p:ph type="dt" sz="half" idx="10"/>
          </p:nvPr>
        </p:nvSpPr>
        <p:spPr/>
        <p:txBody>
          <a:bodyPr/>
          <a:lstStyle/>
          <a:p>
            <a:fld id="{D973D10B-7E2F-405A-B7CD-B228F5ABEC94}" type="datetimeFigureOut">
              <a:rPr lang="en-GB" smtClean="0"/>
              <a:t>15/12/2025</a:t>
            </a:fld>
            <a:endParaRPr lang="en-GB"/>
          </a:p>
        </p:txBody>
      </p:sp>
      <p:sp>
        <p:nvSpPr>
          <p:cNvPr id="5" name="Footer Placeholder 4">
            <a:extLst>
              <a:ext uri="{FF2B5EF4-FFF2-40B4-BE49-F238E27FC236}">
                <a16:creationId xmlns:a16="http://schemas.microsoft.com/office/drawing/2014/main" id="{7C46C701-75A9-D10D-4334-D54CA70EF4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6CDD41-D87E-DA93-3821-5B9050B1B8B7}"/>
              </a:ext>
            </a:extLst>
          </p:cNvPr>
          <p:cNvSpPr>
            <a:spLocks noGrp="1"/>
          </p:cNvSpPr>
          <p:nvPr>
            <p:ph type="sldNum" sz="quarter" idx="12"/>
          </p:nvPr>
        </p:nvSpPr>
        <p:spPr/>
        <p:txBody>
          <a:bodyPr/>
          <a:lstStyle/>
          <a:p>
            <a:fld id="{209A4066-9E66-49C1-9549-4E0D82859048}" type="slidenum">
              <a:rPr lang="en-GB" smtClean="0"/>
              <a:t>‹#›</a:t>
            </a:fld>
            <a:endParaRPr lang="en-GB"/>
          </a:p>
        </p:txBody>
      </p:sp>
    </p:spTree>
    <p:extLst>
      <p:ext uri="{BB962C8B-B14F-4D97-AF65-F5344CB8AC3E}">
        <p14:creationId xmlns:p14="http://schemas.microsoft.com/office/powerpoint/2010/main" val="29755370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6FF3C-D7E2-33CE-2825-43BB39309B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6B33946-945D-7067-9357-4B22FC5A5E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F56376-C78E-2EC6-70BD-C98CFDC9F882}"/>
              </a:ext>
            </a:extLst>
          </p:cNvPr>
          <p:cNvSpPr>
            <a:spLocks noGrp="1"/>
          </p:cNvSpPr>
          <p:nvPr>
            <p:ph type="dt" sz="half" idx="10"/>
          </p:nvPr>
        </p:nvSpPr>
        <p:spPr/>
        <p:txBody>
          <a:bodyPr/>
          <a:lstStyle/>
          <a:p>
            <a:fld id="{D973D10B-7E2F-405A-B7CD-B228F5ABEC94}" type="datetimeFigureOut">
              <a:rPr lang="en-GB" smtClean="0"/>
              <a:t>15/12/2025</a:t>
            </a:fld>
            <a:endParaRPr lang="en-GB"/>
          </a:p>
        </p:txBody>
      </p:sp>
      <p:sp>
        <p:nvSpPr>
          <p:cNvPr id="5" name="Footer Placeholder 4">
            <a:extLst>
              <a:ext uri="{FF2B5EF4-FFF2-40B4-BE49-F238E27FC236}">
                <a16:creationId xmlns:a16="http://schemas.microsoft.com/office/drawing/2014/main" id="{6605A232-AF99-66BD-1B6A-33DFA22105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DF4D0B-A02E-BED1-4011-15386D6FC9D7}"/>
              </a:ext>
            </a:extLst>
          </p:cNvPr>
          <p:cNvSpPr>
            <a:spLocks noGrp="1"/>
          </p:cNvSpPr>
          <p:nvPr>
            <p:ph type="sldNum" sz="quarter" idx="12"/>
          </p:nvPr>
        </p:nvSpPr>
        <p:spPr/>
        <p:txBody>
          <a:bodyPr/>
          <a:lstStyle/>
          <a:p>
            <a:fld id="{209A4066-9E66-49C1-9549-4E0D82859048}" type="slidenum">
              <a:rPr lang="en-GB" smtClean="0"/>
              <a:t>‹#›</a:t>
            </a:fld>
            <a:endParaRPr lang="en-GB"/>
          </a:p>
        </p:txBody>
      </p:sp>
    </p:spTree>
    <p:extLst>
      <p:ext uri="{BB962C8B-B14F-4D97-AF65-F5344CB8AC3E}">
        <p14:creationId xmlns:p14="http://schemas.microsoft.com/office/powerpoint/2010/main" val="38461891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28405-A3D3-47F2-5788-85EB0145CE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EE9E30-8268-0AEA-F644-0CD054AAD3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2A481B-5CDE-012A-4341-C6989ED81D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9624D8E-7AA6-2386-45F3-1D74F079139C}"/>
              </a:ext>
            </a:extLst>
          </p:cNvPr>
          <p:cNvSpPr>
            <a:spLocks noGrp="1"/>
          </p:cNvSpPr>
          <p:nvPr>
            <p:ph type="dt" sz="half" idx="10"/>
          </p:nvPr>
        </p:nvSpPr>
        <p:spPr/>
        <p:txBody>
          <a:bodyPr/>
          <a:lstStyle/>
          <a:p>
            <a:fld id="{D973D10B-7E2F-405A-B7CD-B228F5ABEC94}" type="datetimeFigureOut">
              <a:rPr lang="en-GB" smtClean="0"/>
              <a:t>15/12/2025</a:t>
            </a:fld>
            <a:endParaRPr lang="en-GB"/>
          </a:p>
        </p:txBody>
      </p:sp>
      <p:sp>
        <p:nvSpPr>
          <p:cNvPr id="6" name="Footer Placeholder 5">
            <a:extLst>
              <a:ext uri="{FF2B5EF4-FFF2-40B4-BE49-F238E27FC236}">
                <a16:creationId xmlns:a16="http://schemas.microsoft.com/office/drawing/2014/main" id="{20EB8405-2E0F-F913-2B74-752A77D58D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6DEC3A-C770-5C8E-E558-7DCFEB65D003}"/>
              </a:ext>
            </a:extLst>
          </p:cNvPr>
          <p:cNvSpPr>
            <a:spLocks noGrp="1"/>
          </p:cNvSpPr>
          <p:nvPr>
            <p:ph type="sldNum" sz="quarter" idx="12"/>
          </p:nvPr>
        </p:nvSpPr>
        <p:spPr/>
        <p:txBody>
          <a:bodyPr/>
          <a:lstStyle/>
          <a:p>
            <a:fld id="{209A4066-9E66-49C1-9549-4E0D82859048}" type="slidenum">
              <a:rPr lang="en-GB" smtClean="0"/>
              <a:t>‹#›</a:t>
            </a:fld>
            <a:endParaRPr lang="en-GB"/>
          </a:p>
        </p:txBody>
      </p:sp>
    </p:spTree>
    <p:extLst>
      <p:ext uri="{BB962C8B-B14F-4D97-AF65-F5344CB8AC3E}">
        <p14:creationId xmlns:p14="http://schemas.microsoft.com/office/powerpoint/2010/main" val="20801916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8DE69-7731-4583-BF63-A7EFD47205D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C226F3-3902-CABB-E6BE-FAAA81202B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17DDC8-7D21-96E4-D8EC-C5CFA7C633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D64A975-43D8-8DA9-D02A-4F4E1F1A08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883796-248C-F2E7-F75C-6D70173D1D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567C9A7-D965-81CC-B4B9-1659646F1D7B}"/>
              </a:ext>
            </a:extLst>
          </p:cNvPr>
          <p:cNvSpPr>
            <a:spLocks noGrp="1"/>
          </p:cNvSpPr>
          <p:nvPr>
            <p:ph type="dt" sz="half" idx="10"/>
          </p:nvPr>
        </p:nvSpPr>
        <p:spPr/>
        <p:txBody>
          <a:bodyPr/>
          <a:lstStyle/>
          <a:p>
            <a:fld id="{D973D10B-7E2F-405A-B7CD-B228F5ABEC94}" type="datetimeFigureOut">
              <a:rPr lang="en-GB" smtClean="0"/>
              <a:t>15/12/2025</a:t>
            </a:fld>
            <a:endParaRPr lang="en-GB"/>
          </a:p>
        </p:txBody>
      </p:sp>
      <p:sp>
        <p:nvSpPr>
          <p:cNvPr id="8" name="Footer Placeholder 7">
            <a:extLst>
              <a:ext uri="{FF2B5EF4-FFF2-40B4-BE49-F238E27FC236}">
                <a16:creationId xmlns:a16="http://schemas.microsoft.com/office/drawing/2014/main" id="{72893DF4-7E05-65E3-677D-43AA9A8CF55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B5A1F8A-0EC5-034A-0E32-3DD0AFBEFB69}"/>
              </a:ext>
            </a:extLst>
          </p:cNvPr>
          <p:cNvSpPr>
            <a:spLocks noGrp="1"/>
          </p:cNvSpPr>
          <p:nvPr>
            <p:ph type="sldNum" sz="quarter" idx="12"/>
          </p:nvPr>
        </p:nvSpPr>
        <p:spPr/>
        <p:txBody>
          <a:bodyPr/>
          <a:lstStyle/>
          <a:p>
            <a:fld id="{209A4066-9E66-49C1-9549-4E0D82859048}" type="slidenum">
              <a:rPr lang="en-GB" smtClean="0"/>
              <a:t>‹#›</a:t>
            </a:fld>
            <a:endParaRPr lang="en-GB"/>
          </a:p>
        </p:txBody>
      </p:sp>
    </p:spTree>
    <p:extLst>
      <p:ext uri="{BB962C8B-B14F-4D97-AF65-F5344CB8AC3E}">
        <p14:creationId xmlns:p14="http://schemas.microsoft.com/office/powerpoint/2010/main" val="1883747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 - only text">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0080964-5130-6F27-DAF1-2587A399D223}"/>
              </a:ext>
            </a:extLst>
          </p:cNvPr>
          <p:cNvSpPr>
            <a:spLocks noGrp="1"/>
          </p:cNvSpPr>
          <p:nvPr>
            <p:ph type="body" sz="quarter" idx="12"/>
          </p:nvPr>
        </p:nvSpPr>
        <p:spPr>
          <a:xfrm>
            <a:off x="423333" y="1146951"/>
            <a:ext cx="9250752" cy="5144121"/>
          </a:xfrm>
        </p:spPr>
        <p:txBody>
          <a:bodyPr/>
          <a:lstStyle>
            <a:lvl1pPr marL="162980" indent="-162980">
              <a:tabLst/>
              <a:defRPr/>
            </a:lvl1pPr>
            <a:lvl2pPr marL="385224" indent="-222245">
              <a:tabLst/>
              <a:defRPr/>
            </a:lvl2pPr>
            <a:lvl3pPr marL="618051" indent="-222245">
              <a:tabLst/>
              <a:defRPr/>
            </a:lvl3pPr>
          </a:lstStyle>
          <a:p>
            <a:pPr lvl="0"/>
            <a:r>
              <a:rPr lang="en-US"/>
              <a:t>Click to edit Master text styles</a:t>
            </a:r>
          </a:p>
          <a:p>
            <a:pPr lvl="1"/>
            <a:r>
              <a:rPr lang="en-US"/>
              <a:t>Second level</a:t>
            </a:r>
          </a:p>
          <a:p>
            <a:pPr lvl="2"/>
            <a:r>
              <a:rPr lang="en-US"/>
              <a:t>Third level</a:t>
            </a:r>
          </a:p>
        </p:txBody>
      </p:sp>
      <p:sp>
        <p:nvSpPr>
          <p:cNvPr id="22" name="Title 21">
            <a:extLst>
              <a:ext uri="{FF2B5EF4-FFF2-40B4-BE49-F238E27FC236}">
                <a16:creationId xmlns:a16="http://schemas.microsoft.com/office/drawing/2014/main" id="{8185333F-D164-149A-77ED-2A40DAED2190}"/>
              </a:ext>
            </a:extLst>
          </p:cNvPr>
          <p:cNvSpPr>
            <a:spLocks noGrp="1"/>
          </p:cNvSpPr>
          <p:nvPr>
            <p:ph type="title" hasCustomPrompt="1"/>
          </p:nvPr>
        </p:nvSpPr>
        <p:spPr/>
        <p:txBody>
          <a:bodyPr/>
          <a:lstStyle/>
          <a:p>
            <a:r>
              <a:rPr lang="en-US"/>
              <a:t>Click to edit title style, ideally one line</a:t>
            </a:r>
          </a:p>
        </p:txBody>
      </p:sp>
      <p:sp>
        <p:nvSpPr>
          <p:cNvPr id="11" name="Footer Placeholder 10">
            <a:extLst>
              <a:ext uri="{FF2B5EF4-FFF2-40B4-BE49-F238E27FC236}">
                <a16:creationId xmlns:a16="http://schemas.microsoft.com/office/drawing/2014/main" id="{AD51DDBE-C133-A808-8365-386DDB5334DF}"/>
              </a:ext>
            </a:extLst>
          </p:cNvPr>
          <p:cNvSpPr>
            <a:spLocks noGrp="1"/>
          </p:cNvSpPr>
          <p:nvPr>
            <p:ph type="ftr" sz="quarter" idx="13"/>
          </p:nvPr>
        </p:nvSpPr>
        <p:spPr/>
        <p:txBody>
          <a:bodyPr/>
          <a:lstStyle/>
          <a:p>
            <a:endParaRPr lang="en-US"/>
          </a:p>
        </p:txBody>
      </p:sp>
      <p:sp>
        <p:nvSpPr>
          <p:cNvPr id="12" name="Slide Number Placeholder 11">
            <a:extLst>
              <a:ext uri="{FF2B5EF4-FFF2-40B4-BE49-F238E27FC236}">
                <a16:creationId xmlns:a16="http://schemas.microsoft.com/office/drawing/2014/main" id="{25955DC4-43CB-8C56-6D3B-05C4DB4A2501}"/>
              </a:ext>
            </a:extLst>
          </p:cNvPr>
          <p:cNvSpPr>
            <a:spLocks noGrp="1"/>
          </p:cNvSpPr>
          <p:nvPr>
            <p:ph type="sldNum" sz="quarter" idx="14"/>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63628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712DD-3F06-034D-03F2-D401E85750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B5FCDD7-96CE-4FDE-62B5-24DE03FF92AE}"/>
              </a:ext>
            </a:extLst>
          </p:cNvPr>
          <p:cNvSpPr>
            <a:spLocks noGrp="1"/>
          </p:cNvSpPr>
          <p:nvPr>
            <p:ph type="dt" sz="half" idx="10"/>
          </p:nvPr>
        </p:nvSpPr>
        <p:spPr/>
        <p:txBody>
          <a:bodyPr/>
          <a:lstStyle/>
          <a:p>
            <a:fld id="{D973D10B-7E2F-405A-B7CD-B228F5ABEC94}" type="datetimeFigureOut">
              <a:rPr lang="en-GB" smtClean="0"/>
              <a:t>15/12/2025</a:t>
            </a:fld>
            <a:endParaRPr lang="en-GB"/>
          </a:p>
        </p:txBody>
      </p:sp>
      <p:sp>
        <p:nvSpPr>
          <p:cNvPr id="4" name="Footer Placeholder 3">
            <a:extLst>
              <a:ext uri="{FF2B5EF4-FFF2-40B4-BE49-F238E27FC236}">
                <a16:creationId xmlns:a16="http://schemas.microsoft.com/office/drawing/2014/main" id="{E51EE59D-1698-8158-FBD8-81FE817A383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A043C2A-BB1B-DE6C-088A-44444BB584DA}"/>
              </a:ext>
            </a:extLst>
          </p:cNvPr>
          <p:cNvSpPr>
            <a:spLocks noGrp="1"/>
          </p:cNvSpPr>
          <p:nvPr>
            <p:ph type="sldNum" sz="quarter" idx="12"/>
          </p:nvPr>
        </p:nvSpPr>
        <p:spPr/>
        <p:txBody>
          <a:bodyPr/>
          <a:lstStyle/>
          <a:p>
            <a:fld id="{209A4066-9E66-49C1-9549-4E0D82859048}" type="slidenum">
              <a:rPr lang="en-GB" smtClean="0"/>
              <a:t>‹#›</a:t>
            </a:fld>
            <a:endParaRPr lang="en-GB"/>
          </a:p>
        </p:txBody>
      </p:sp>
    </p:spTree>
    <p:extLst>
      <p:ext uri="{BB962C8B-B14F-4D97-AF65-F5344CB8AC3E}">
        <p14:creationId xmlns:p14="http://schemas.microsoft.com/office/powerpoint/2010/main" val="36695511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120144-4A5C-2245-B8F7-C58071B78EDF}"/>
              </a:ext>
            </a:extLst>
          </p:cNvPr>
          <p:cNvSpPr>
            <a:spLocks noGrp="1"/>
          </p:cNvSpPr>
          <p:nvPr>
            <p:ph type="dt" sz="half" idx="10"/>
          </p:nvPr>
        </p:nvSpPr>
        <p:spPr/>
        <p:txBody>
          <a:bodyPr/>
          <a:lstStyle/>
          <a:p>
            <a:fld id="{D973D10B-7E2F-405A-B7CD-B228F5ABEC94}" type="datetimeFigureOut">
              <a:rPr lang="en-GB" smtClean="0"/>
              <a:t>15/12/2025</a:t>
            </a:fld>
            <a:endParaRPr lang="en-GB"/>
          </a:p>
        </p:txBody>
      </p:sp>
      <p:sp>
        <p:nvSpPr>
          <p:cNvPr id="3" name="Footer Placeholder 2">
            <a:extLst>
              <a:ext uri="{FF2B5EF4-FFF2-40B4-BE49-F238E27FC236}">
                <a16:creationId xmlns:a16="http://schemas.microsoft.com/office/drawing/2014/main" id="{CA785D81-BF42-3662-FFCC-8C49953A78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045E49B-9658-EE4F-BD1C-DFB0E782B415}"/>
              </a:ext>
            </a:extLst>
          </p:cNvPr>
          <p:cNvSpPr>
            <a:spLocks noGrp="1"/>
          </p:cNvSpPr>
          <p:nvPr>
            <p:ph type="sldNum" sz="quarter" idx="12"/>
          </p:nvPr>
        </p:nvSpPr>
        <p:spPr/>
        <p:txBody>
          <a:bodyPr/>
          <a:lstStyle/>
          <a:p>
            <a:fld id="{209A4066-9E66-49C1-9549-4E0D82859048}" type="slidenum">
              <a:rPr lang="en-GB" smtClean="0"/>
              <a:t>‹#›</a:t>
            </a:fld>
            <a:endParaRPr lang="en-GB"/>
          </a:p>
        </p:txBody>
      </p:sp>
    </p:spTree>
    <p:extLst>
      <p:ext uri="{BB962C8B-B14F-4D97-AF65-F5344CB8AC3E}">
        <p14:creationId xmlns:p14="http://schemas.microsoft.com/office/powerpoint/2010/main" val="3646280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C40B-C887-B00A-93F6-15EFB2C935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3C08A09-1C6B-8277-C775-55932ABA16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9AA6D56-9D49-D438-7764-CB01CA1E6F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78D6B8-5D5D-2661-194E-39307412F0DD}"/>
              </a:ext>
            </a:extLst>
          </p:cNvPr>
          <p:cNvSpPr>
            <a:spLocks noGrp="1"/>
          </p:cNvSpPr>
          <p:nvPr>
            <p:ph type="dt" sz="half" idx="10"/>
          </p:nvPr>
        </p:nvSpPr>
        <p:spPr/>
        <p:txBody>
          <a:bodyPr/>
          <a:lstStyle/>
          <a:p>
            <a:fld id="{D973D10B-7E2F-405A-B7CD-B228F5ABEC94}" type="datetimeFigureOut">
              <a:rPr lang="en-GB" smtClean="0"/>
              <a:t>15/12/2025</a:t>
            </a:fld>
            <a:endParaRPr lang="en-GB"/>
          </a:p>
        </p:txBody>
      </p:sp>
      <p:sp>
        <p:nvSpPr>
          <p:cNvPr id="6" name="Footer Placeholder 5">
            <a:extLst>
              <a:ext uri="{FF2B5EF4-FFF2-40B4-BE49-F238E27FC236}">
                <a16:creationId xmlns:a16="http://schemas.microsoft.com/office/drawing/2014/main" id="{AECD00C7-CEED-CADA-B017-F98DC4AF11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4D083D-1139-A6B5-6B4D-393E44FFF204}"/>
              </a:ext>
            </a:extLst>
          </p:cNvPr>
          <p:cNvSpPr>
            <a:spLocks noGrp="1"/>
          </p:cNvSpPr>
          <p:nvPr>
            <p:ph type="sldNum" sz="quarter" idx="12"/>
          </p:nvPr>
        </p:nvSpPr>
        <p:spPr/>
        <p:txBody>
          <a:bodyPr/>
          <a:lstStyle/>
          <a:p>
            <a:fld id="{209A4066-9E66-49C1-9549-4E0D82859048}" type="slidenum">
              <a:rPr lang="en-GB" smtClean="0"/>
              <a:t>‹#›</a:t>
            </a:fld>
            <a:endParaRPr lang="en-GB"/>
          </a:p>
        </p:txBody>
      </p:sp>
    </p:spTree>
    <p:extLst>
      <p:ext uri="{BB962C8B-B14F-4D97-AF65-F5344CB8AC3E}">
        <p14:creationId xmlns:p14="http://schemas.microsoft.com/office/powerpoint/2010/main" val="3589820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DF0EF-9F29-F689-B43A-C9A5FBC209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C36B121-AD0D-43F6-4EA0-73E5EB5C71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FD4E7B7-4C14-D0DA-C80C-F00825C12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AF10CB-1048-6CB1-F6AE-948F9AFD63F3}"/>
              </a:ext>
            </a:extLst>
          </p:cNvPr>
          <p:cNvSpPr>
            <a:spLocks noGrp="1"/>
          </p:cNvSpPr>
          <p:nvPr>
            <p:ph type="dt" sz="half" idx="10"/>
          </p:nvPr>
        </p:nvSpPr>
        <p:spPr/>
        <p:txBody>
          <a:bodyPr/>
          <a:lstStyle/>
          <a:p>
            <a:fld id="{D973D10B-7E2F-405A-B7CD-B228F5ABEC94}" type="datetimeFigureOut">
              <a:rPr lang="en-GB" smtClean="0"/>
              <a:t>15/12/2025</a:t>
            </a:fld>
            <a:endParaRPr lang="en-GB"/>
          </a:p>
        </p:txBody>
      </p:sp>
      <p:sp>
        <p:nvSpPr>
          <p:cNvPr id="6" name="Footer Placeholder 5">
            <a:extLst>
              <a:ext uri="{FF2B5EF4-FFF2-40B4-BE49-F238E27FC236}">
                <a16:creationId xmlns:a16="http://schemas.microsoft.com/office/drawing/2014/main" id="{1601B9B2-E8A9-94CF-6942-526096CC71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2C0D31-A22A-D4C2-0C16-EA91228CC2D5}"/>
              </a:ext>
            </a:extLst>
          </p:cNvPr>
          <p:cNvSpPr>
            <a:spLocks noGrp="1"/>
          </p:cNvSpPr>
          <p:nvPr>
            <p:ph type="sldNum" sz="quarter" idx="12"/>
          </p:nvPr>
        </p:nvSpPr>
        <p:spPr/>
        <p:txBody>
          <a:bodyPr/>
          <a:lstStyle/>
          <a:p>
            <a:fld id="{209A4066-9E66-49C1-9549-4E0D82859048}" type="slidenum">
              <a:rPr lang="en-GB" smtClean="0"/>
              <a:t>‹#›</a:t>
            </a:fld>
            <a:endParaRPr lang="en-GB"/>
          </a:p>
        </p:txBody>
      </p:sp>
    </p:spTree>
    <p:extLst>
      <p:ext uri="{BB962C8B-B14F-4D97-AF65-F5344CB8AC3E}">
        <p14:creationId xmlns:p14="http://schemas.microsoft.com/office/powerpoint/2010/main" val="33972476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75D14-D665-994B-F1CA-9D9BAE9C11B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7B1072-4EA7-EA07-458D-45FD531B5C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BB4DEC-F950-46DC-F3C5-81646695E52E}"/>
              </a:ext>
            </a:extLst>
          </p:cNvPr>
          <p:cNvSpPr>
            <a:spLocks noGrp="1"/>
          </p:cNvSpPr>
          <p:nvPr>
            <p:ph type="dt" sz="half" idx="10"/>
          </p:nvPr>
        </p:nvSpPr>
        <p:spPr/>
        <p:txBody>
          <a:bodyPr/>
          <a:lstStyle/>
          <a:p>
            <a:fld id="{D973D10B-7E2F-405A-B7CD-B228F5ABEC94}" type="datetimeFigureOut">
              <a:rPr lang="en-GB" smtClean="0"/>
              <a:t>15/12/2025</a:t>
            </a:fld>
            <a:endParaRPr lang="en-GB"/>
          </a:p>
        </p:txBody>
      </p:sp>
      <p:sp>
        <p:nvSpPr>
          <p:cNvPr id="5" name="Footer Placeholder 4">
            <a:extLst>
              <a:ext uri="{FF2B5EF4-FFF2-40B4-BE49-F238E27FC236}">
                <a16:creationId xmlns:a16="http://schemas.microsoft.com/office/drawing/2014/main" id="{3D60AC51-716F-439D-D0D0-51A5C06E63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53739F-0E74-82F5-B131-B45B2C697DF6}"/>
              </a:ext>
            </a:extLst>
          </p:cNvPr>
          <p:cNvSpPr>
            <a:spLocks noGrp="1"/>
          </p:cNvSpPr>
          <p:nvPr>
            <p:ph type="sldNum" sz="quarter" idx="12"/>
          </p:nvPr>
        </p:nvSpPr>
        <p:spPr/>
        <p:txBody>
          <a:bodyPr/>
          <a:lstStyle/>
          <a:p>
            <a:fld id="{209A4066-9E66-49C1-9549-4E0D82859048}" type="slidenum">
              <a:rPr lang="en-GB" smtClean="0"/>
              <a:t>‹#›</a:t>
            </a:fld>
            <a:endParaRPr lang="en-GB"/>
          </a:p>
        </p:txBody>
      </p:sp>
    </p:spTree>
    <p:extLst>
      <p:ext uri="{BB962C8B-B14F-4D97-AF65-F5344CB8AC3E}">
        <p14:creationId xmlns:p14="http://schemas.microsoft.com/office/powerpoint/2010/main" val="6475639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3C3BB4-EF30-B294-DF61-934977DB78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6B1888-7775-E19F-6427-C9929F50BC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AB1317-DF82-670D-4B77-3A2093D06B84}"/>
              </a:ext>
            </a:extLst>
          </p:cNvPr>
          <p:cNvSpPr>
            <a:spLocks noGrp="1"/>
          </p:cNvSpPr>
          <p:nvPr>
            <p:ph type="dt" sz="half" idx="10"/>
          </p:nvPr>
        </p:nvSpPr>
        <p:spPr/>
        <p:txBody>
          <a:bodyPr/>
          <a:lstStyle/>
          <a:p>
            <a:fld id="{D973D10B-7E2F-405A-B7CD-B228F5ABEC94}" type="datetimeFigureOut">
              <a:rPr lang="en-GB" smtClean="0"/>
              <a:t>15/12/2025</a:t>
            </a:fld>
            <a:endParaRPr lang="en-GB"/>
          </a:p>
        </p:txBody>
      </p:sp>
      <p:sp>
        <p:nvSpPr>
          <p:cNvPr id="5" name="Footer Placeholder 4">
            <a:extLst>
              <a:ext uri="{FF2B5EF4-FFF2-40B4-BE49-F238E27FC236}">
                <a16:creationId xmlns:a16="http://schemas.microsoft.com/office/drawing/2014/main" id="{F321F6D7-C625-EE30-313E-33EA116B8D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50E380-B013-4077-99D9-42FD37CC26B2}"/>
              </a:ext>
            </a:extLst>
          </p:cNvPr>
          <p:cNvSpPr>
            <a:spLocks noGrp="1"/>
          </p:cNvSpPr>
          <p:nvPr>
            <p:ph type="sldNum" sz="quarter" idx="12"/>
          </p:nvPr>
        </p:nvSpPr>
        <p:spPr/>
        <p:txBody>
          <a:bodyPr/>
          <a:lstStyle/>
          <a:p>
            <a:fld id="{209A4066-9E66-49C1-9549-4E0D82859048}" type="slidenum">
              <a:rPr lang="en-GB" smtClean="0"/>
              <a:t>‹#›</a:t>
            </a:fld>
            <a:endParaRPr lang="en-GB"/>
          </a:p>
        </p:txBody>
      </p:sp>
    </p:spTree>
    <p:extLst>
      <p:ext uri="{BB962C8B-B14F-4D97-AF65-F5344CB8AC3E}">
        <p14:creationId xmlns:p14="http://schemas.microsoft.com/office/powerpoint/2010/main" val="3982512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hank you slide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5E36402-BA29-4830-8DA5-DACDD67A1BE6}"/>
              </a:ext>
            </a:extLst>
          </p:cNvPr>
          <p:cNvSpPr>
            <a:spLocks noGrp="1"/>
          </p:cNvSpPr>
          <p:nvPr>
            <p:ph type="title"/>
          </p:nvPr>
        </p:nvSpPr>
        <p:spPr>
          <a:xfrm>
            <a:off x="831850" y="3362400"/>
            <a:ext cx="10515600" cy="707886"/>
          </a:xfrm>
        </p:spPr>
        <p:txBody>
          <a:bodyPr anchor="t" anchorCtr="0"/>
          <a:lstStyle>
            <a:lvl1pPr algn="ctr">
              <a:lnSpc>
                <a:spcPts val="4800"/>
              </a:lnSpc>
              <a:defRPr sz="4800">
                <a:solidFill>
                  <a:schemeClr val="bg1"/>
                </a:solidFill>
              </a:defRPr>
            </a:lvl1pPr>
          </a:lstStyle>
          <a:p>
            <a:r>
              <a:rPr lang="en-US"/>
              <a:t>Click to edit Master title style</a:t>
            </a:r>
            <a:endParaRPr lang="en-GB"/>
          </a:p>
        </p:txBody>
      </p:sp>
      <p:sp>
        <p:nvSpPr>
          <p:cNvPr id="6" name="TextBox 5"/>
          <p:cNvSpPr txBox="1"/>
          <p:nvPr userDrawn="1"/>
        </p:nvSpPr>
        <p:spPr>
          <a:xfrm>
            <a:off x="248478" y="6350000"/>
            <a:ext cx="11694602" cy="359073"/>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kern="1200" baseline="30000">
                <a:solidFill>
                  <a:schemeClr val="bg1"/>
                </a:solidFill>
                <a:latin typeface="+mn-lt"/>
                <a:ea typeface="+mn-ea"/>
                <a:cs typeface="+mn-cs"/>
              </a:rPr>
              <a:t>The Catholic Agency for Overseas Development (CAFOD) is the official aid agency of the Catholic Church in England and Wales and part of Caritas International.  </a:t>
            </a:r>
            <a:br>
              <a:rPr lang="en-GB" sz="1300" b="0" i="0" u="none" strike="noStrike" kern="1200" baseline="30000">
                <a:solidFill>
                  <a:schemeClr val="bg1"/>
                </a:solidFill>
                <a:latin typeface="+mn-lt"/>
                <a:ea typeface="+mn-ea"/>
                <a:cs typeface="+mn-cs"/>
              </a:rPr>
            </a:br>
            <a:r>
              <a:rPr lang="en-GB" sz="1300" b="0" i="0" u="none" strike="noStrike" kern="1200" baseline="30000">
                <a:solidFill>
                  <a:schemeClr val="bg1"/>
                </a:solidFill>
                <a:latin typeface="+mn-lt"/>
                <a:ea typeface="+mn-ea"/>
                <a:cs typeface="+mn-cs"/>
              </a:rPr>
              <a:t>Registered charity number 1160384. Company limited by guarantee registered in England and Wales number 09387398.</a:t>
            </a:r>
          </a:p>
        </p:txBody>
      </p:sp>
    </p:spTree>
    <p:extLst>
      <p:ext uri="{BB962C8B-B14F-4D97-AF65-F5344CB8AC3E}">
        <p14:creationId xmlns:p14="http://schemas.microsoft.com/office/powerpoint/2010/main" val="138340877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ver or section slide dark blue">
    <p:spTree>
      <p:nvGrpSpPr>
        <p:cNvPr id="1" name=""/>
        <p:cNvGrpSpPr/>
        <p:nvPr/>
      </p:nvGrpSpPr>
      <p:grpSpPr>
        <a:xfrm>
          <a:off x="0" y="0"/>
          <a:ext cx="0" cy="0"/>
          <a:chOff x="0" y="0"/>
          <a:chExt cx="0" cy="0"/>
        </a:xfrm>
      </p:grpSpPr>
      <p:sp>
        <p:nvSpPr>
          <p:cNvPr id="3" name="Rectangle 2"/>
          <p:cNvSpPr/>
          <p:nvPr userDrawn="1"/>
        </p:nvSpPr>
        <p:spPr>
          <a:xfrm>
            <a:off x="0" y="885825"/>
            <a:ext cx="12192000" cy="5972175"/>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919600" y="2296800"/>
            <a:ext cx="6321600" cy="1323439"/>
          </a:xfrm>
        </p:spPr>
        <p:txBody>
          <a:bodyPr anchor="t" anchorCtr="0">
            <a:spAutoFit/>
          </a:bodyPr>
          <a:lstStyle>
            <a:lvl1pPr algn="l">
              <a:lnSpc>
                <a:spcPts val="4800"/>
              </a:lnSpc>
              <a:defRPr sz="48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2919600" y="4521600"/>
            <a:ext cx="6321600" cy="400110"/>
          </a:xfrm>
        </p:spPr>
        <p:txBody>
          <a:bodyPr/>
          <a:lstStyle>
            <a:lvl1pPr marL="0" indent="0" algn="l">
              <a:buNone/>
              <a:defRPr sz="2000" b="1"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362792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ster - 1 image + 2 columns text">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0080964-5130-6F27-DAF1-2587A399D223}"/>
              </a:ext>
            </a:extLst>
          </p:cNvPr>
          <p:cNvSpPr>
            <a:spLocks noGrp="1"/>
          </p:cNvSpPr>
          <p:nvPr>
            <p:ph type="body" sz="quarter" idx="12" hasCustomPrompt="1"/>
          </p:nvPr>
        </p:nvSpPr>
        <p:spPr>
          <a:xfrm>
            <a:off x="4046331" y="1502788"/>
            <a:ext cx="8145669" cy="4381179"/>
          </a:xfrm>
          <a:solidFill>
            <a:schemeClr val="bg2"/>
          </a:solidFill>
        </p:spPr>
        <p:txBody>
          <a:bodyPr lIns="731520" tIns="365760" rIns="365760" numCol="2" spcCol="274320"/>
          <a:lstStyle>
            <a:lvl1pPr marL="162980" indent="-162980">
              <a:tabLst/>
              <a:defRPr>
                <a:solidFill>
                  <a:schemeClr val="accent1"/>
                </a:solidFill>
              </a:defRPr>
            </a:lvl1pPr>
            <a:lvl2pPr marL="385224" indent="-222245">
              <a:tabLst/>
              <a:defRPr>
                <a:solidFill>
                  <a:schemeClr val="bg1"/>
                </a:solidFill>
              </a:defRPr>
            </a:lvl2pPr>
            <a:lvl3pPr marL="618051" indent="-222245">
              <a:tabLst/>
              <a:defRPr>
                <a:solidFill>
                  <a:schemeClr val="bg1"/>
                </a:solidFill>
              </a:defRPr>
            </a:lvl3pPr>
          </a:lstStyle>
          <a:p>
            <a:pPr lvl="0"/>
            <a:r>
              <a:rPr lang="en-US"/>
              <a:t>Click to edit 2 columns text style</a:t>
            </a:r>
          </a:p>
          <a:p>
            <a:pPr lvl="1"/>
            <a:r>
              <a:rPr lang="en-US"/>
              <a:t>Second level</a:t>
            </a:r>
          </a:p>
          <a:p>
            <a:pPr lvl="2"/>
            <a:r>
              <a:rPr lang="en-US"/>
              <a:t>Third level</a:t>
            </a:r>
          </a:p>
        </p:txBody>
      </p:sp>
      <p:sp>
        <p:nvSpPr>
          <p:cNvPr id="22" name="Title 21">
            <a:extLst>
              <a:ext uri="{FF2B5EF4-FFF2-40B4-BE49-F238E27FC236}">
                <a16:creationId xmlns:a16="http://schemas.microsoft.com/office/drawing/2014/main" id="{8185333F-D164-149A-77ED-2A40DAED2190}"/>
              </a:ext>
            </a:extLst>
          </p:cNvPr>
          <p:cNvSpPr>
            <a:spLocks noGrp="1"/>
          </p:cNvSpPr>
          <p:nvPr>
            <p:ph type="title" hasCustomPrompt="1"/>
          </p:nvPr>
        </p:nvSpPr>
        <p:spPr/>
        <p:txBody>
          <a:bodyPr/>
          <a:lstStyle/>
          <a:p>
            <a:r>
              <a:rPr lang="en-US"/>
              <a:t>Click to edit title style, ideally one line</a:t>
            </a:r>
          </a:p>
        </p:txBody>
      </p:sp>
      <p:sp>
        <p:nvSpPr>
          <p:cNvPr id="2" name="Picture Placeholder 10">
            <a:extLst>
              <a:ext uri="{FF2B5EF4-FFF2-40B4-BE49-F238E27FC236}">
                <a16:creationId xmlns:a16="http://schemas.microsoft.com/office/drawing/2014/main" id="{6E12CF0C-5433-3E01-2486-C99B2024B030}"/>
              </a:ext>
            </a:extLst>
          </p:cNvPr>
          <p:cNvSpPr>
            <a:spLocks noGrp="1"/>
          </p:cNvSpPr>
          <p:nvPr>
            <p:ph type="pic" sz="quarter" idx="30" hasCustomPrompt="1"/>
          </p:nvPr>
        </p:nvSpPr>
        <p:spPr>
          <a:xfrm>
            <a:off x="406401" y="1509177"/>
            <a:ext cx="4134679" cy="4375737"/>
          </a:xfrm>
          <a:prstGeom prst="round1Rect">
            <a:avLst>
              <a:gd name="adj" fmla="val 9829"/>
            </a:avLst>
          </a:prstGeom>
          <a:solidFill>
            <a:schemeClr val="bg1"/>
          </a:solidFill>
        </p:spPr>
        <p:txBody>
          <a:bodyPr lIns="137160" tIns="182880" rIns="365760" bIns="91440" anchor="ctr" anchorCtr="0">
            <a:normAutofit/>
          </a:bodyPr>
          <a:lstStyle>
            <a:lvl1pPr marL="0" indent="0" algn="l">
              <a:buNone/>
              <a:defRPr sz="1333" b="0">
                <a:solidFill>
                  <a:schemeClr val="bg2"/>
                </a:solidFill>
                <a:latin typeface="+mn-lt"/>
                <a:sym typeface="Wingdings" pitchFamily="2" charset="2"/>
              </a:defRPr>
            </a:lvl1pPr>
          </a:lstStyle>
          <a:p>
            <a:r>
              <a:rPr lang="en-US"/>
              <a:t>Click to add </a:t>
            </a:r>
            <a:br>
              <a:rPr lang="en-US"/>
            </a:br>
            <a:r>
              <a:rPr lang="en-US"/>
              <a:t>picture</a:t>
            </a:r>
          </a:p>
        </p:txBody>
      </p:sp>
      <p:sp>
        <p:nvSpPr>
          <p:cNvPr id="3" name="Footer Placeholder 2">
            <a:extLst>
              <a:ext uri="{FF2B5EF4-FFF2-40B4-BE49-F238E27FC236}">
                <a16:creationId xmlns:a16="http://schemas.microsoft.com/office/drawing/2014/main" id="{29F2003D-4C64-8835-AFF6-775359E9062D}"/>
              </a:ext>
            </a:extLst>
          </p:cNvPr>
          <p:cNvSpPr>
            <a:spLocks noGrp="1"/>
          </p:cNvSpPr>
          <p:nvPr>
            <p:ph type="ftr" sz="quarter" idx="31"/>
          </p:nvPr>
        </p:nvSpPr>
        <p:spPr/>
        <p:txBody>
          <a:bodyPr/>
          <a:lstStyle/>
          <a:p>
            <a:endParaRPr lang="en-US"/>
          </a:p>
        </p:txBody>
      </p:sp>
      <p:sp>
        <p:nvSpPr>
          <p:cNvPr id="5" name="Slide Number Placeholder 4">
            <a:extLst>
              <a:ext uri="{FF2B5EF4-FFF2-40B4-BE49-F238E27FC236}">
                <a16:creationId xmlns:a16="http://schemas.microsoft.com/office/drawing/2014/main" id="{B78A2213-8ABC-B321-226D-078E30B6BB6E}"/>
              </a:ext>
            </a:extLst>
          </p:cNvPr>
          <p:cNvSpPr>
            <a:spLocks noGrp="1"/>
          </p:cNvSpPr>
          <p:nvPr>
            <p:ph type="sldNum" sz="quarter" idx="3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4864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ster - 3 text columns (green)">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CA78253A-23FD-507B-D579-5E322A12F6C2}"/>
              </a:ext>
            </a:extLst>
          </p:cNvPr>
          <p:cNvSpPr/>
          <p:nvPr userDrawn="1"/>
        </p:nvSpPr>
        <p:spPr>
          <a:xfrm rot="5400000">
            <a:off x="1817444" y="371835"/>
            <a:ext cx="572424" cy="3360645"/>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sz="2400"/>
          </a:p>
        </p:txBody>
      </p:sp>
      <p:sp>
        <p:nvSpPr>
          <p:cNvPr id="14" name="Text Placeholder 3">
            <a:extLst>
              <a:ext uri="{FF2B5EF4-FFF2-40B4-BE49-F238E27FC236}">
                <a16:creationId xmlns:a16="http://schemas.microsoft.com/office/drawing/2014/main" id="{E36816B0-03C8-200E-1F78-689C9F17B832}"/>
              </a:ext>
            </a:extLst>
          </p:cNvPr>
          <p:cNvSpPr>
            <a:spLocks noGrp="1"/>
          </p:cNvSpPr>
          <p:nvPr>
            <p:ph type="body" sz="quarter" idx="14" hasCustomPrompt="1"/>
          </p:nvPr>
        </p:nvSpPr>
        <p:spPr>
          <a:xfrm>
            <a:off x="551474" y="1859744"/>
            <a:ext cx="3089309" cy="379656"/>
          </a:xfrm>
        </p:spPr>
        <p:txBody>
          <a:bodyPr wrap="square" anchor="ctr" anchorCtr="0">
            <a:spAutoFit/>
          </a:bodyPr>
          <a:lstStyle>
            <a:lvl1pPr marL="0" indent="0">
              <a:spcAft>
                <a:spcPts val="800"/>
              </a:spcAft>
              <a:buNone/>
              <a:defRPr>
                <a:solidFill>
                  <a:schemeClr val="bg2"/>
                </a:solidFill>
              </a:defRPr>
            </a:lvl1pPr>
          </a:lstStyle>
          <a:p>
            <a:pPr lvl="0"/>
            <a:r>
              <a:rPr lang="en-US"/>
              <a:t>Edit text, ideally 1 line</a:t>
            </a:r>
          </a:p>
        </p:txBody>
      </p:sp>
      <p:sp>
        <p:nvSpPr>
          <p:cNvPr id="27" name="Text Placeholder 3">
            <a:extLst>
              <a:ext uri="{FF2B5EF4-FFF2-40B4-BE49-F238E27FC236}">
                <a16:creationId xmlns:a16="http://schemas.microsoft.com/office/drawing/2014/main" id="{8002E121-C287-1ECB-122A-BFE11C7D121F}"/>
              </a:ext>
            </a:extLst>
          </p:cNvPr>
          <p:cNvSpPr>
            <a:spLocks noGrp="1"/>
          </p:cNvSpPr>
          <p:nvPr>
            <p:ph type="body" sz="quarter" idx="17" hasCustomPrompt="1"/>
          </p:nvPr>
        </p:nvSpPr>
        <p:spPr>
          <a:xfrm>
            <a:off x="551474" y="2465962"/>
            <a:ext cx="3089309" cy="3096303"/>
          </a:xfrm>
        </p:spPr>
        <p:txBody>
          <a:bodyPr tIns="0">
            <a:normAutofit/>
          </a:bodyPr>
          <a:lstStyle>
            <a:lvl1pPr marL="162980" indent="-162980">
              <a:spcAft>
                <a:spcPts val="800"/>
              </a:spcAft>
              <a:buFont typeface="Arial" panose="020B0604020202020204" pitchFamily="34" charset="0"/>
              <a:buChar char="•"/>
              <a:tabLst/>
              <a:defRPr sz="1600" b="0">
                <a:solidFill>
                  <a:schemeClr val="tx1"/>
                </a:solidFill>
                <a:latin typeface="+mn-lt"/>
              </a:defRPr>
            </a:lvl1pPr>
            <a:lvl2pPr marL="313259" indent="-173562">
              <a:spcAft>
                <a:spcPts val="800"/>
              </a:spcAft>
              <a:tabLst/>
              <a:defRPr sz="1467">
                <a:solidFill>
                  <a:schemeClr val="tx1"/>
                </a:solidFill>
                <a:latin typeface="+mn-lt"/>
              </a:defRPr>
            </a:lvl2pPr>
            <a:lvl3pPr marL="465655" indent="-152396">
              <a:spcAft>
                <a:spcPts val="800"/>
              </a:spcAft>
              <a:tabLst/>
              <a:defRPr sz="140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38" name="Round Single Corner Rectangle 37">
            <a:extLst>
              <a:ext uri="{FF2B5EF4-FFF2-40B4-BE49-F238E27FC236}">
                <a16:creationId xmlns:a16="http://schemas.microsoft.com/office/drawing/2014/main" id="{D13CEAF3-08BF-A8EF-A4CB-C336142F6AA1}"/>
              </a:ext>
            </a:extLst>
          </p:cNvPr>
          <p:cNvSpPr/>
          <p:nvPr userDrawn="1"/>
        </p:nvSpPr>
        <p:spPr>
          <a:xfrm rot="5400000">
            <a:off x="9802132" y="371835"/>
            <a:ext cx="572424" cy="3360645"/>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sz="2400"/>
          </a:p>
        </p:txBody>
      </p:sp>
      <p:sp>
        <p:nvSpPr>
          <p:cNvPr id="39" name="Text Placeholder 3">
            <a:extLst>
              <a:ext uri="{FF2B5EF4-FFF2-40B4-BE49-F238E27FC236}">
                <a16:creationId xmlns:a16="http://schemas.microsoft.com/office/drawing/2014/main" id="{FC410503-DE71-0A9A-A400-3545B572B2CE}"/>
              </a:ext>
            </a:extLst>
          </p:cNvPr>
          <p:cNvSpPr>
            <a:spLocks noGrp="1"/>
          </p:cNvSpPr>
          <p:nvPr>
            <p:ph type="body" sz="quarter" idx="22" hasCustomPrompt="1"/>
          </p:nvPr>
        </p:nvSpPr>
        <p:spPr>
          <a:xfrm>
            <a:off x="8536162" y="1859744"/>
            <a:ext cx="3089309" cy="379656"/>
          </a:xfrm>
        </p:spPr>
        <p:txBody>
          <a:bodyPr wrap="square" anchor="ctr" anchorCtr="0">
            <a:spAutoFit/>
          </a:bodyPr>
          <a:lstStyle>
            <a:lvl1pPr marL="0" indent="0">
              <a:spcAft>
                <a:spcPts val="800"/>
              </a:spcAft>
              <a:buNone/>
              <a:defRPr>
                <a:solidFill>
                  <a:schemeClr val="bg2"/>
                </a:solidFill>
              </a:defRPr>
            </a:lvl1pPr>
          </a:lstStyle>
          <a:p>
            <a:pPr lvl="0"/>
            <a:r>
              <a:rPr lang="en-US"/>
              <a:t>Edit text, ideally 1 line</a:t>
            </a:r>
          </a:p>
        </p:txBody>
      </p:sp>
      <p:sp>
        <p:nvSpPr>
          <p:cNvPr id="41" name="Round Single Corner Rectangle 40">
            <a:extLst>
              <a:ext uri="{FF2B5EF4-FFF2-40B4-BE49-F238E27FC236}">
                <a16:creationId xmlns:a16="http://schemas.microsoft.com/office/drawing/2014/main" id="{5D79155F-F92B-F4DD-4E8F-EAB629307D31}"/>
              </a:ext>
            </a:extLst>
          </p:cNvPr>
          <p:cNvSpPr/>
          <p:nvPr userDrawn="1"/>
        </p:nvSpPr>
        <p:spPr>
          <a:xfrm rot="5400000">
            <a:off x="5814524" y="371835"/>
            <a:ext cx="572424" cy="3360645"/>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sz="2400"/>
          </a:p>
        </p:txBody>
      </p:sp>
      <p:sp>
        <p:nvSpPr>
          <p:cNvPr id="42" name="Text Placeholder 3">
            <a:extLst>
              <a:ext uri="{FF2B5EF4-FFF2-40B4-BE49-F238E27FC236}">
                <a16:creationId xmlns:a16="http://schemas.microsoft.com/office/drawing/2014/main" id="{3C275B36-CFCE-7114-4F7A-82F9B4238B7D}"/>
              </a:ext>
            </a:extLst>
          </p:cNvPr>
          <p:cNvSpPr>
            <a:spLocks noGrp="1"/>
          </p:cNvSpPr>
          <p:nvPr>
            <p:ph type="body" sz="quarter" idx="24" hasCustomPrompt="1"/>
          </p:nvPr>
        </p:nvSpPr>
        <p:spPr>
          <a:xfrm>
            <a:off x="4548554" y="1859744"/>
            <a:ext cx="3089309" cy="379656"/>
          </a:xfrm>
        </p:spPr>
        <p:txBody>
          <a:bodyPr wrap="square" anchor="ctr" anchorCtr="0">
            <a:spAutoFit/>
          </a:bodyPr>
          <a:lstStyle>
            <a:lvl1pPr marL="0" indent="0">
              <a:spcAft>
                <a:spcPts val="800"/>
              </a:spcAft>
              <a:buNone/>
              <a:defRPr>
                <a:solidFill>
                  <a:schemeClr val="bg2"/>
                </a:solidFill>
              </a:defRPr>
            </a:lvl1pPr>
          </a:lstStyle>
          <a:p>
            <a:pPr lvl="0"/>
            <a:r>
              <a:rPr lang="en-US"/>
              <a:t>Edit text, ideally 1 line</a:t>
            </a:r>
          </a:p>
        </p:txBody>
      </p:sp>
      <p:sp>
        <p:nvSpPr>
          <p:cNvPr id="44" name="Text Placeholder 3">
            <a:extLst>
              <a:ext uri="{FF2B5EF4-FFF2-40B4-BE49-F238E27FC236}">
                <a16:creationId xmlns:a16="http://schemas.microsoft.com/office/drawing/2014/main" id="{79788BE4-DC6E-A2B0-1DED-45AEB760D58A}"/>
              </a:ext>
            </a:extLst>
          </p:cNvPr>
          <p:cNvSpPr>
            <a:spLocks noGrp="1"/>
          </p:cNvSpPr>
          <p:nvPr>
            <p:ph type="body" sz="quarter" idx="25" hasCustomPrompt="1"/>
          </p:nvPr>
        </p:nvSpPr>
        <p:spPr>
          <a:xfrm>
            <a:off x="4548554" y="2465962"/>
            <a:ext cx="3089309" cy="3096303"/>
          </a:xfrm>
        </p:spPr>
        <p:txBody>
          <a:bodyPr tIns="0">
            <a:normAutofit/>
          </a:bodyPr>
          <a:lstStyle>
            <a:lvl1pPr marL="162980" indent="-162980">
              <a:spcAft>
                <a:spcPts val="800"/>
              </a:spcAft>
              <a:buFont typeface="Arial" panose="020B0604020202020204" pitchFamily="34" charset="0"/>
              <a:buChar char="•"/>
              <a:tabLst/>
              <a:defRPr sz="1600" b="0">
                <a:solidFill>
                  <a:schemeClr val="tx1"/>
                </a:solidFill>
                <a:latin typeface="+mn-lt"/>
              </a:defRPr>
            </a:lvl1pPr>
            <a:lvl2pPr marL="313259" indent="-173562">
              <a:spcAft>
                <a:spcPts val="800"/>
              </a:spcAft>
              <a:tabLst/>
              <a:defRPr sz="1467">
                <a:solidFill>
                  <a:schemeClr val="tx1"/>
                </a:solidFill>
                <a:latin typeface="+mn-lt"/>
              </a:defRPr>
            </a:lvl2pPr>
            <a:lvl3pPr marL="465655" indent="-152396">
              <a:spcAft>
                <a:spcPts val="800"/>
              </a:spcAft>
              <a:tabLst/>
              <a:defRPr sz="140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45" name="Text Placeholder 3">
            <a:extLst>
              <a:ext uri="{FF2B5EF4-FFF2-40B4-BE49-F238E27FC236}">
                <a16:creationId xmlns:a16="http://schemas.microsoft.com/office/drawing/2014/main" id="{0BED2C74-48F5-110C-DA78-9A7105D9EFBB}"/>
              </a:ext>
            </a:extLst>
          </p:cNvPr>
          <p:cNvSpPr>
            <a:spLocks noGrp="1"/>
          </p:cNvSpPr>
          <p:nvPr>
            <p:ph type="body" sz="quarter" idx="26" hasCustomPrompt="1"/>
          </p:nvPr>
        </p:nvSpPr>
        <p:spPr>
          <a:xfrm>
            <a:off x="8536162" y="2465962"/>
            <a:ext cx="3089309" cy="3096303"/>
          </a:xfrm>
        </p:spPr>
        <p:txBody>
          <a:bodyPr tIns="0">
            <a:normAutofit/>
          </a:bodyPr>
          <a:lstStyle>
            <a:lvl1pPr marL="162980" indent="-162980">
              <a:spcAft>
                <a:spcPts val="800"/>
              </a:spcAft>
              <a:buFont typeface="Arial" panose="020B0604020202020204" pitchFamily="34" charset="0"/>
              <a:buChar char="•"/>
              <a:tabLst/>
              <a:defRPr sz="1600" b="0">
                <a:solidFill>
                  <a:schemeClr val="tx1"/>
                </a:solidFill>
                <a:latin typeface="+mn-lt"/>
              </a:defRPr>
            </a:lvl1pPr>
            <a:lvl2pPr marL="313259" indent="-173562">
              <a:spcAft>
                <a:spcPts val="800"/>
              </a:spcAft>
              <a:tabLst/>
              <a:defRPr sz="1467">
                <a:solidFill>
                  <a:schemeClr val="tx1"/>
                </a:solidFill>
                <a:latin typeface="+mn-lt"/>
              </a:defRPr>
            </a:lvl2pPr>
            <a:lvl3pPr marL="465655" indent="-152396">
              <a:spcAft>
                <a:spcPts val="800"/>
              </a:spcAft>
              <a:tabLst/>
              <a:defRPr sz="140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58B8A9F-0CD8-B68B-FA64-F7083B97E6FD}"/>
              </a:ext>
            </a:extLst>
          </p:cNvPr>
          <p:cNvSpPr>
            <a:spLocks noGrp="1"/>
          </p:cNvSpPr>
          <p:nvPr>
            <p:ph type="title" hasCustomPrompt="1"/>
          </p:nvPr>
        </p:nvSpPr>
        <p:spPr/>
        <p:txBody>
          <a:bodyPr/>
          <a:lstStyle/>
          <a:p>
            <a:r>
              <a:rPr lang="en-US"/>
              <a:t>Click to edit title style, ideally one line</a:t>
            </a:r>
          </a:p>
        </p:txBody>
      </p:sp>
      <p:sp>
        <p:nvSpPr>
          <p:cNvPr id="11" name="Footer Placeholder 10">
            <a:extLst>
              <a:ext uri="{FF2B5EF4-FFF2-40B4-BE49-F238E27FC236}">
                <a16:creationId xmlns:a16="http://schemas.microsoft.com/office/drawing/2014/main" id="{CC087B38-9D16-4F9D-5044-B83D7E01981F}"/>
              </a:ext>
            </a:extLst>
          </p:cNvPr>
          <p:cNvSpPr>
            <a:spLocks noGrp="1"/>
          </p:cNvSpPr>
          <p:nvPr>
            <p:ph type="ftr" sz="quarter" idx="27"/>
          </p:nvPr>
        </p:nvSpPr>
        <p:spPr/>
        <p:txBody>
          <a:bodyPr/>
          <a:lstStyle/>
          <a:p>
            <a:endParaRPr lang="en-US"/>
          </a:p>
        </p:txBody>
      </p:sp>
      <p:sp>
        <p:nvSpPr>
          <p:cNvPr id="12" name="Slide Number Placeholder 11">
            <a:extLst>
              <a:ext uri="{FF2B5EF4-FFF2-40B4-BE49-F238E27FC236}">
                <a16:creationId xmlns:a16="http://schemas.microsoft.com/office/drawing/2014/main" id="{C48AEEBD-B06B-BB9B-443A-F5ED451AA1E1}"/>
              </a:ext>
            </a:extLst>
          </p:cNvPr>
          <p:cNvSpPr>
            <a:spLocks noGrp="1"/>
          </p:cNvSpPr>
          <p:nvPr>
            <p:ph type="sldNum" sz="quarter" idx="28"/>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818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ster - 3 text columns (colored)">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CA78253A-23FD-507B-D579-5E322A12F6C2}"/>
              </a:ext>
            </a:extLst>
          </p:cNvPr>
          <p:cNvSpPr/>
          <p:nvPr userDrawn="1"/>
        </p:nvSpPr>
        <p:spPr>
          <a:xfrm rot="5400000">
            <a:off x="1817444" y="371835"/>
            <a:ext cx="572424" cy="3360645"/>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sz="2400"/>
          </a:p>
        </p:txBody>
      </p:sp>
      <p:sp>
        <p:nvSpPr>
          <p:cNvPr id="14" name="Text Placeholder 3">
            <a:extLst>
              <a:ext uri="{FF2B5EF4-FFF2-40B4-BE49-F238E27FC236}">
                <a16:creationId xmlns:a16="http://schemas.microsoft.com/office/drawing/2014/main" id="{E36816B0-03C8-200E-1F78-689C9F17B832}"/>
              </a:ext>
            </a:extLst>
          </p:cNvPr>
          <p:cNvSpPr>
            <a:spLocks noGrp="1"/>
          </p:cNvSpPr>
          <p:nvPr>
            <p:ph type="body" sz="quarter" idx="14" hasCustomPrompt="1"/>
          </p:nvPr>
        </p:nvSpPr>
        <p:spPr>
          <a:xfrm>
            <a:off x="551474" y="1859744"/>
            <a:ext cx="3089309" cy="379656"/>
          </a:xfrm>
        </p:spPr>
        <p:txBody>
          <a:bodyPr wrap="square" anchor="ctr" anchorCtr="0">
            <a:spAutoFit/>
          </a:bodyPr>
          <a:lstStyle>
            <a:lvl1pPr marL="0" indent="0">
              <a:spcAft>
                <a:spcPts val="800"/>
              </a:spcAft>
              <a:buNone/>
              <a:defRPr>
                <a:solidFill>
                  <a:schemeClr val="bg2"/>
                </a:solidFill>
              </a:defRPr>
            </a:lvl1pPr>
          </a:lstStyle>
          <a:p>
            <a:pPr lvl="0"/>
            <a:r>
              <a:rPr lang="en-US"/>
              <a:t>Edit text, ideally 1 line</a:t>
            </a:r>
          </a:p>
        </p:txBody>
      </p:sp>
      <p:sp>
        <p:nvSpPr>
          <p:cNvPr id="27" name="Text Placeholder 3">
            <a:extLst>
              <a:ext uri="{FF2B5EF4-FFF2-40B4-BE49-F238E27FC236}">
                <a16:creationId xmlns:a16="http://schemas.microsoft.com/office/drawing/2014/main" id="{8002E121-C287-1ECB-122A-BFE11C7D121F}"/>
              </a:ext>
            </a:extLst>
          </p:cNvPr>
          <p:cNvSpPr>
            <a:spLocks noGrp="1"/>
          </p:cNvSpPr>
          <p:nvPr>
            <p:ph type="body" sz="quarter" idx="17" hasCustomPrompt="1"/>
          </p:nvPr>
        </p:nvSpPr>
        <p:spPr>
          <a:xfrm>
            <a:off x="551474" y="2465962"/>
            <a:ext cx="3089309" cy="3096303"/>
          </a:xfrm>
        </p:spPr>
        <p:txBody>
          <a:bodyPr tIns="0">
            <a:normAutofit/>
          </a:bodyPr>
          <a:lstStyle>
            <a:lvl1pPr marL="162980" indent="-162980">
              <a:spcAft>
                <a:spcPts val="800"/>
              </a:spcAft>
              <a:buFont typeface="Arial" panose="020B0604020202020204" pitchFamily="34" charset="0"/>
              <a:buChar char="•"/>
              <a:tabLst/>
              <a:defRPr sz="1600" b="0">
                <a:solidFill>
                  <a:schemeClr val="tx1"/>
                </a:solidFill>
                <a:latin typeface="+mn-lt"/>
              </a:defRPr>
            </a:lvl1pPr>
            <a:lvl2pPr marL="313259" indent="-173562">
              <a:spcAft>
                <a:spcPts val="800"/>
              </a:spcAft>
              <a:tabLst/>
              <a:defRPr sz="1467">
                <a:solidFill>
                  <a:schemeClr val="tx1"/>
                </a:solidFill>
                <a:latin typeface="+mn-lt"/>
              </a:defRPr>
            </a:lvl2pPr>
            <a:lvl3pPr marL="465655" indent="-152396">
              <a:spcAft>
                <a:spcPts val="800"/>
              </a:spcAft>
              <a:tabLst/>
              <a:defRPr sz="140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38" name="Round Single Corner Rectangle 37">
            <a:extLst>
              <a:ext uri="{FF2B5EF4-FFF2-40B4-BE49-F238E27FC236}">
                <a16:creationId xmlns:a16="http://schemas.microsoft.com/office/drawing/2014/main" id="{D13CEAF3-08BF-A8EF-A4CB-C336142F6AA1}"/>
              </a:ext>
            </a:extLst>
          </p:cNvPr>
          <p:cNvSpPr/>
          <p:nvPr userDrawn="1"/>
        </p:nvSpPr>
        <p:spPr>
          <a:xfrm rot="5400000">
            <a:off x="9802132" y="371835"/>
            <a:ext cx="572424" cy="3360645"/>
          </a:xfrm>
          <a:prstGeom prst="round1Rect">
            <a:avLst>
              <a:gd name="adj" fmla="val 28473"/>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sz="2400">
              <a:solidFill>
                <a:schemeClr val="bg1"/>
              </a:solidFill>
            </a:endParaRPr>
          </a:p>
        </p:txBody>
      </p:sp>
      <p:sp>
        <p:nvSpPr>
          <p:cNvPr id="39" name="Text Placeholder 3">
            <a:extLst>
              <a:ext uri="{FF2B5EF4-FFF2-40B4-BE49-F238E27FC236}">
                <a16:creationId xmlns:a16="http://schemas.microsoft.com/office/drawing/2014/main" id="{FC410503-DE71-0A9A-A400-3545B572B2CE}"/>
              </a:ext>
            </a:extLst>
          </p:cNvPr>
          <p:cNvSpPr>
            <a:spLocks noGrp="1"/>
          </p:cNvSpPr>
          <p:nvPr>
            <p:ph type="body" sz="quarter" idx="22" hasCustomPrompt="1"/>
          </p:nvPr>
        </p:nvSpPr>
        <p:spPr>
          <a:xfrm>
            <a:off x="8536162" y="1859744"/>
            <a:ext cx="3089309" cy="379656"/>
          </a:xfrm>
        </p:spPr>
        <p:txBody>
          <a:bodyPr wrap="square" anchor="ctr" anchorCtr="0">
            <a:spAutoFit/>
          </a:bodyPr>
          <a:lstStyle>
            <a:lvl1pPr marL="0" indent="0">
              <a:spcAft>
                <a:spcPts val="800"/>
              </a:spcAft>
              <a:buNone/>
              <a:defRPr>
                <a:solidFill>
                  <a:schemeClr val="bg1"/>
                </a:solidFill>
              </a:defRPr>
            </a:lvl1pPr>
          </a:lstStyle>
          <a:p>
            <a:pPr lvl="0"/>
            <a:r>
              <a:rPr lang="en-US"/>
              <a:t>Edit text, ideally 1 line</a:t>
            </a:r>
          </a:p>
        </p:txBody>
      </p:sp>
      <p:sp>
        <p:nvSpPr>
          <p:cNvPr id="41" name="Round Single Corner Rectangle 40">
            <a:extLst>
              <a:ext uri="{FF2B5EF4-FFF2-40B4-BE49-F238E27FC236}">
                <a16:creationId xmlns:a16="http://schemas.microsoft.com/office/drawing/2014/main" id="{5D79155F-F92B-F4DD-4E8F-EAB629307D31}"/>
              </a:ext>
            </a:extLst>
          </p:cNvPr>
          <p:cNvSpPr/>
          <p:nvPr userDrawn="1"/>
        </p:nvSpPr>
        <p:spPr>
          <a:xfrm rot="5400000">
            <a:off x="5814524" y="371835"/>
            <a:ext cx="572424" cy="3360645"/>
          </a:xfrm>
          <a:prstGeom prst="round1Rect">
            <a:avLst>
              <a:gd name="adj" fmla="val 2847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sz="2400">
              <a:solidFill>
                <a:schemeClr val="bg1"/>
              </a:solidFill>
            </a:endParaRPr>
          </a:p>
        </p:txBody>
      </p:sp>
      <p:sp>
        <p:nvSpPr>
          <p:cNvPr id="42" name="Text Placeholder 3">
            <a:extLst>
              <a:ext uri="{FF2B5EF4-FFF2-40B4-BE49-F238E27FC236}">
                <a16:creationId xmlns:a16="http://schemas.microsoft.com/office/drawing/2014/main" id="{3C275B36-CFCE-7114-4F7A-82F9B4238B7D}"/>
              </a:ext>
            </a:extLst>
          </p:cNvPr>
          <p:cNvSpPr>
            <a:spLocks noGrp="1"/>
          </p:cNvSpPr>
          <p:nvPr>
            <p:ph type="body" sz="quarter" idx="24" hasCustomPrompt="1"/>
          </p:nvPr>
        </p:nvSpPr>
        <p:spPr>
          <a:xfrm>
            <a:off x="4548554" y="1859744"/>
            <a:ext cx="3089309" cy="379656"/>
          </a:xfrm>
        </p:spPr>
        <p:txBody>
          <a:bodyPr wrap="square" anchor="ctr" anchorCtr="0">
            <a:spAutoFit/>
          </a:bodyPr>
          <a:lstStyle>
            <a:lvl1pPr marL="0" indent="0">
              <a:spcAft>
                <a:spcPts val="800"/>
              </a:spcAft>
              <a:buNone/>
              <a:defRPr>
                <a:solidFill>
                  <a:schemeClr val="bg1"/>
                </a:solidFill>
              </a:defRPr>
            </a:lvl1pPr>
          </a:lstStyle>
          <a:p>
            <a:pPr lvl="0"/>
            <a:r>
              <a:rPr lang="en-US"/>
              <a:t>Edit text, ideally 1 line</a:t>
            </a:r>
          </a:p>
        </p:txBody>
      </p:sp>
      <p:sp>
        <p:nvSpPr>
          <p:cNvPr id="44" name="Text Placeholder 3">
            <a:extLst>
              <a:ext uri="{FF2B5EF4-FFF2-40B4-BE49-F238E27FC236}">
                <a16:creationId xmlns:a16="http://schemas.microsoft.com/office/drawing/2014/main" id="{79788BE4-DC6E-A2B0-1DED-45AEB760D58A}"/>
              </a:ext>
            </a:extLst>
          </p:cNvPr>
          <p:cNvSpPr>
            <a:spLocks noGrp="1"/>
          </p:cNvSpPr>
          <p:nvPr>
            <p:ph type="body" sz="quarter" idx="25" hasCustomPrompt="1"/>
          </p:nvPr>
        </p:nvSpPr>
        <p:spPr>
          <a:xfrm>
            <a:off x="4548554" y="2465962"/>
            <a:ext cx="3089309" cy="3096303"/>
          </a:xfrm>
        </p:spPr>
        <p:txBody>
          <a:bodyPr tIns="0">
            <a:normAutofit/>
          </a:bodyPr>
          <a:lstStyle>
            <a:lvl1pPr marL="162980" indent="-162980">
              <a:spcAft>
                <a:spcPts val="800"/>
              </a:spcAft>
              <a:buFont typeface="Arial" panose="020B0604020202020204" pitchFamily="34" charset="0"/>
              <a:buChar char="•"/>
              <a:tabLst/>
              <a:defRPr sz="1600" b="0">
                <a:solidFill>
                  <a:schemeClr val="tx1"/>
                </a:solidFill>
                <a:latin typeface="+mn-lt"/>
              </a:defRPr>
            </a:lvl1pPr>
            <a:lvl2pPr marL="313259" indent="-173562">
              <a:spcAft>
                <a:spcPts val="800"/>
              </a:spcAft>
              <a:tabLst/>
              <a:defRPr sz="1467">
                <a:solidFill>
                  <a:schemeClr val="tx1"/>
                </a:solidFill>
                <a:latin typeface="+mn-lt"/>
              </a:defRPr>
            </a:lvl2pPr>
            <a:lvl3pPr marL="465655" indent="-152396">
              <a:spcAft>
                <a:spcPts val="800"/>
              </a:spcAft>
              <a:tabLst/>
              <a:defRPr sz="140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45" name="Text Placeholder 3">
            <a:extLst>
              <a:ext uri="{FF2B5EF4-FFF2-40B4-BE49-F238E27FC236}">
                <a16:creationId xmlns:a16="http://schemas.microsoft.com/office/drawing/2014/main" id="{0BED2C74-48F5-110C-DA78-9A7105D9EFBB}"/>
              </a:ext>
            </a:extLst>
          </p:cNvPr>
          <p:cNvSpPr>
            <a:spLocks noGrp="1"/>
          </p:cNvSpPr>
          <p:nvPr>
            <p:ph type="body" sz="quarter" idx="26" hasCustomPrompt="1"/>
          </p:nvPr>
        </p:nvSpPr>
        <p:spPr>
          <a:xfrm>
            <a:off x="8536162" y="2465962"/>
            <a:ext cx="3089309" cy="3096303"/>
          </a:xfrm>
        </p:spPr>
        <p:txBody>
          <a:bodyPr tIns="0">
            <a:normAutofit/>
          </a:bodyPr>
          <a:lstStyle>
            <a:lvl1pPr marL="162980" indent="-162980">
              <a:spcAft>
                <a:spcPts val="800"/>
              </a:spcAft>
              <a:buFont typeface="Arial" panose="020B0604020202020204" pitchFamily="34" charset="0"/>
              <a:buChar char="•"/>
              <a:tabLst/>
              <a:defRPr sz="1600" b="0">
                <a:solidFill>
                  <a:schemeClr val="tx1"/>
                </a:solidFill>
                <a:latin typeface="+mn-lt"/>
              </a:defRPr>
            </a:lvl1pPr>
            <a:lvl2pPr marL="313259" indent="-173562">
              <a:spcAft>
                <a:spcPts val="800"/>
              </a:spcAft>
              <a:tabLst/>
              <a:defRPr sz="1467">
                <a:solidFill>
                  <a:schemeClr val="tx1"/>
                </a:solidFill>
                <a:latin typeface="+mn-lt"/>
              </a:defRPr>
            </a:lvl2pPr>
            <a:lvl3pPr marL="465655" indent="-152396">
              <a:spcAft>
                <a:spcPts val="800"/>
              </a:spcAft>
              <a:tabLst/>
              <a:defRPr sz="140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2" name="Title 1">
            <a:extLst>
              <a:ext uri="{FF2B5EF4-FFF2-40B4-BE49-F238E27FC236}">
                <a16:creationId xmlns:a16="http://schemas.microsoft.com/office/drawing/2014/main" id="{458B8A9F-0CD8-B68B-FA64-F7083B97E6FD}"/>
              </a:ext>
            </a:extLst>
          </p:cNvPr>
          <p:cNvSpPr>
            <a:spLocks noGrp="1"/>
          </p:cNvSpPr>
          <p:nvPr>
            <p:ph type="title" hasCustomPrompt="1"/>
          </p:nvPr>
        </p:nvSpPr>
        <p:spPr/>
        <p:txBody>
          <a:bodyPr/>
          <a:lstStyle/>
          <a:p>
            <a:r>
              <a:rPr lang="en-US"/>
              <a:t>Click to edit title style, ideally one line</a:t>
            </a:r>
          </a:p>
        </p:txBody>
      </p:sp>
      <p:sp>
        <p:nvSpPr>
          <p:cNvPr id="3" name="Footer Placeholder 2">
            <a:extLst>
              <a:ext uri="{FF2B5EF4-FFF2-40B4-BE49-F238E27FC236}">
                <a16:creationId xmlns:a16="http://schemas.microsoft.com/office/drawing/2014/main" id="{CC4EA4DB-0C3E-EA42-8945-72BFB6AB26C4}"/>
              </a:ext>
            </a:extLst>
          </p:cNvPr>
          <p:cNvSpPr>
            <a:spLocks noGrp="1"/>
          </p:cNvSpPr>
          <p:nvPr>
            <p:ph type="ftr" sz="quarter" idx="27"/>
          </p:nvPr>
        </p:nvSpPr>
        <p:spPr/>
        <p:txBody>
          <a:bodyPr/>
          <a:lstStyle/>
          <a:p>
            <a:endParaRPr lang="en-US"/>
          </a:p>
        </p:txBody>
      </p:sp>
      <p:sp>
        <p:nvSpPr>
          <p:cNvPr id="4" name="Slide Number Placeholder 3">
            <a:extLst>
              <a:ext uri="{FF2B5EF4-FFF2-40B4-BE49-F238E27FC236}">
                <a16:creationId xmlns:a16="http://schemas.microsoft.com/office/drawing/2014/main" id="{2FC289D5-4CB0-B96F-74BB-A9249E120B51}"/>
              </a:ext>
            </a:extLst>
          </p:cNvPr>
          <p:cNvSpPr>
            <a:spLocks noGrp="1"/>
          </p:cNvSpPr>
          <p:nvPr>
            <p:ph type="sldNum" sz="quarter" idx="28"/>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586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 3 text columns +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6B15-41B2-549F-3DBE-9ABBF58FF24C}"/>
              </a:ext>
            </a:extLst>
          </p:cNvPr>
          <p:cNvSpPr>
            <a:spLocks noGrp="1"/>
          </p:cNvSpPr>
          <p:nvPr>
            <p:ph type="title" hasCustomPrompt="1"/>
          </p:nvPr>
        </p:nvSpPr>
        <p:spPr/>
        <p:txBody>
          <a:bodyPr/>
          <a:lstStyle/>
          <a:p>
            <a:r>
              <a:rPr lang="en-US"/>
              <a:t>Click to edit title style, ideally one line</a:t>
            </a:r>
          </a:p>
        </p:txBody>
      </p:sp>
      <p:sp>
        <p:nvSpPr>
          <p:cNvPr id="13" name="Picture Placeholder 10">
            <a:extLst>
              <a:ext uri="{FF2B5EF4-FFF2-40B4-BE49-F238E27FC236}">
                <a16:creationId xmlns:a16="http://schemas.microsoft.com/office/drawing/2014/main" id="{789B7D82-868D-931E-1D9B-4DAE6A2AE691}"/>
              </a:ext>
            </a:extLst>
          </p:cNvPr>
          <p:cNvSpPr>
            <a:spLocks noGrp="1"/>
          </p:cNvSpPr>
          <p:nvPr>
            <p:ph type="pic" sz="quarter" idx="16" hasCustomPrompt="1"/>
          </p:nvPr>
        </p:nvSpPr>
        <p:spPr>
          <a:xfrm>
            <a:off x="422280" y="1680520"/>
            <a:ext cx="3547872" cy="1804416"/>
          </a:xfrm>
          <a:prstGeom prst="rect">
            <a:avLst/>
          </a:prstGeom>
        </p:spPr>
        <p:txBody>
          <a:bodyPr lIns="137160" tIns="182880" rIns="365760" bIns="91440" anchor="ctr" anchorCtr="0">
            <a:normAutofit/>
          </a:bodyPr>
          <a:lstStyle>
            <a:lvl1pPr marL="0" indent="0" algn="l">
              <a:buNone/>
              <a:defRPr sz="1333" b="0">
                <a:solidFill>
                  <a:schemeClr val="bg2"/>
                </a:solidFill>
                <a:latin typeface="+mn-lt"/>
                <a:sym typeface="Wingdings" pitchFamily="2" charset="2"/>
              </a:defRPr>
            </a:lvl1pPr>
          </a:lstStyle>
          <a:p>
            <a:r>
              <a:rPr lang="en-US"/>
              <a:t>Click to add </a:t>
            </a:r>
            <a:br>
              <a:rPr lang="en-US"/>
            </a:br>
            <a:r>
              <a:rPr lang="en-US"/>
              <a:t>picture</a:t>
            </a:r>
          </a:p>
        </p:txBody>
      </p:sp>
      <p:sp>
        <p:nvSpPr>
          <p:cNvPr id="19" name="Round Single Corner Rectangle 18">
            <a:extLst>
              <a:ext uri="{FF2B5EF4-FFF2-40B4-BE49-F238E27FC236}">
                <a16:creationId xmlns:a16="http://schemas.microsoft.com/office/drawing/2014/main" id="{714D7010-5809-43C3-B273-B5FABCED1777}"/>
              </a:ext>
            </a:extLst>
          </p:cNvPr>
          <p:cNvSpPr/>
          <p:nvPr userDrawn="1"/>
        </p:nvSpPr>
        <p:spPr>
          <a:xfrm rot="5400000">
            <a:off x="1909704" y="1981053"/>
            <a:ext cx="573024" cy="3547872"/>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sz="2400"/>
          </a:p>
        </p:txBody>
      </p:sp>
      <p:sp>
        <p:nvSpPr>
          <p:cNvPr id="21" name="Text Placeholder 3">
            <a:extLst>
              <a:ext uri="{FF2B5EF4-FFF2-40B4-BE49-F238E27FC236}">
                <a16:creationId xmlns:a16="http://schemas.microsoft.com/office/drawing/2014/main" id="{B385C6F1-A0D7-51C9-D64C-F3FC46E84610}"/>
              </a:ext>
            </a:extLst>
          </p:cNvPr>
          <p:cNvSpPr>
            <a:spLocks noGrp="1"/>
          </p:cNvSpPr>
          <p:nvPr>
            <p:ph type="body" sz="quarter" idx="14" hasCustomPrompt="1"/>
          </p:nvPr>
        </p:nvSpPr>
        <p:spPr>
          <a:xfrm>
            <a:off x="601873" y="3562277"/>
            <a:ext cx="3183591" cy="379656"/>
          </a:xfrm>
        </p:spPr>
        <p:txBody>
          <a:bodyPr wrap="square" anchor="ctr" anchorCtr="0">
            <a:spAutoFit/>
          </a:bodyPr>
          <a:lstStyle>
            <a:lvl1pPr marL="0" indent="0">
              <a:spcAft>
                <a:spcPts val="800"/>
              </a:spcAft>
              <a:buNone/>
              <a:defRPr>
                <a:solidFill>
                  <a:schemeClr val="bg2"/>
                </a:solidFill>
              </a:defRPr>
            </a:lvl1pPr>
          </a:lstStyle>
          <a:p>
            <a:pPr lvl="0"/>
            <a:r>
              <a:rPr lang="en-US"/>
              <a:t>Edit text, ideally 1 line</a:t>
            </a:r>
          </a:p>
        </p:txBody>
      </p:sp>
      <p:sp>
        <p:nvSpPr>
          <p:cNvPr id="22" name="Round Single Corner Rectangle 21">
            <a:extLst>
              <a:ext uri="{FF2B5EF4-FFF2-40B4-BE49-F238E27FC236}">
                <a16:creationId xmlns:a16="http://schemas.microsoft.com/office/drawing/2014/main" id="{AFC504D0-E7A6-994F-4CCD-2D599A4A0560}"/>
              </a:ext>
            </a:extLst>
          </p:cNvPr>
          <p:cNvSpPr/>
          <p:nvPr userDrawn="1"/>
        </p:nvSpPr>
        <p:spPr>
          <a:xfrm rot="5400000">
            <a:off x="9708307" y="1982023"/>
            <a:ext cx="572424" cy="3545335"/>
          </a:xfrm>
          <a:prstGeom prst="round1Rect">
            <a:avLst>
              <a:gd name="adj" fmla="val 28473"/>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sz="2400"/>
          </a:p>
        </p:txBody>
      </p:sp>
      <p:sp>
        <p:nvSpPr>
          <p:cNvPr id="23" name="Text Placeholder 3">
            <a:extLst>
              <a:ext uri="{FF2B5EF4-FFF2-40B4-BE49-F238E27FC236}">
                <a16:creationId xmlns:a16="http://schemas.microsoft.com/office/drawing/2014/main" id="{51188877-955C-99D0-7571-A4C12502BAA3}"/>
              </a:ext>
            </a:extLst>
          </p:cNvPr>
          <p:cNvSpPr>
            <a:spLocks noGrp="1"/>
          </p:cNvSpPr>
          <p:nvPr>
            <p:ph type="body" sz="quarter" idx="22" hasCustomPrompt="1"/>
          </p:nvPr>
        </p:nvSpPr>
        <p:spPr>
          <a:xfrm>
            <a:off x="8398907" y="3562277"/>
            <a:ext cx="3183591" cy="379656"/>
          </a:xfrm>
        </p:spPr>
        <p:txBody>
          <a:bodyPr wrap="square" anchor="ctr" anchorCtr="0">
            <a:spAutoFit/>
          </a:bodyPr>
          <a:lstStyle>
            <a:lvl1pPr marL="0" indent="0">
              <a:spcAft>
                <a:spcPts val="800"/>
              </a:spcAft>
              <a:buNone/>
              <a:defRPr>
                <a:solidFill>
                  <a:schemeClr val="bg2"/>
                </a:solidFill>
              </a:defRPr>
            </a:lvl1pPr>
          </a:lstStyle>
          <a:p>
            <a:pPr lvl="0"/>
            <a:r>
              <a:rPr lang="en-US"/>
              <a:t>Edit text, ideally 1 line</a:t>
            </a:r>
          </a:p>
        </p:txBody>
      </p:sp>
      <p:sp>
        <p:nvSpPr>
          <p:cNvPr id="24" name="Round Single Corner Rectangle 23">
            <a:extLst>
              <a:ext uri="{FF2B5EF4-FFF2-40B4-BE49-F238E27FC236}">
                <a16:creationId xmlns:a16="http://schemas.microsoft.com/office/drawing/2014/main" id="{38424A49-2388-A577-EAD2-198C5C2405B8}"/>
              </a:ext>
            </a:extLst>
          </p:cNvPr>
          <p:cNvSpPr/>
          <p:nvPr userDrawn="1"/>
        </p:nvSpPr>
        <p:spPr>
          <a:xfrm rot="5400000">
            <a:off x="5808520" y="1982023"/>
            <a:ext cx="572424" cy="3545335"/>
          </a:xfrm>
          <a:prstGeom prst="round1Rect">
            <a:avLst>
              <a:gd name="adj" fmla="val 28473"/>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sz="2400"/>
          </a:p>
        </p:txBody>
      </p:sp>
      <p:sp>
        <p:nvSpPr>
          <p:cNvPr id="25" name="Text Placeholder 3">
            <a:extLst>
              <a:ext uri="{FF2B5EF4-FFF2-40B4-BE49-F238E27FC236}">
                <a16:creationId xmlns:a16="http://schemas.microsoft.com/office/drawing/2014/main" id="{09E107EB-A18D-94AC-D709-EC1370DD52AB}"/>
              </a:ext>
            </a:extLst>
          </p:cNvPr>
          <p:cNvSpPr>
            <a:spLocks noGrp="1"/>
          </p:cNvSpPr>
          <p:nvPr>
            <p:ph type="body" sz="quarter" idx="24" hasCustomPrompt="1"/>
          </p:nvPr>
        </p:nvSpPr>
        <p:spPr>
          <a:xfrm>
            <a:off x="4499121" y="3562277"/>
            <a:ext cx="3183591" cy="379656"/>
          </a:xfrm>
        </p:spPr>
        <p:txBody>
          <a:bodyPr wrap="square" anchor="ctr" anchorCtr="0">
            <a:spAutoFit/>
          </a:bodyPr>
          <a:lstStyle>
            <a:lvl1pPr marL="0" indent="0">
              <a:spcAft>
                <a:spcPts val="800"/>
              </a:spcAft>
              <a:buNone/>
              <a:defRPr>
                <a:solidFill>
                  <a:schemeClr val="bg2"/>
                </a:solidFill>
              </a:defRPr>
            </a:lvl1pPr>
          </a:lstStyle>
          <a:p>
            <a:pPr lvl="0"/>
            <a:r>
              <a:rPr lang="en-US"/>
              <a:t>Edit text, ideally 1 line</a:t>
            </a:r>
          </a:p>
        </p:txBody>
      </p:sp>
      <p:sp>
        <p:nvSpPr>
          <p:cNvPr id="32" name="Text Placeholder 3">
            <a:extLst>
              <a:ext uri="{FF2B5EF4-FFF2-40B4-BE49-F238E27FC236}">
                <a16:creationId xmlns:a16="http://schemas.microsoft.com/office/drawing/2014/main" id="{28D1B62D-FCDA-2FBF-FCAD-D4C0122781C0}"/>
              </a:ext>
            </a:extLst>
          </p:cNvPr>
          <p:cNvSpPr>
            <a:spLocks noGrp="1"/>
          </p:cNvSpPr>
          <p:nvPr>
            <p:ph type="body" sz="quarter" idx="27" hasCustomPrompt="1"/>
          </p:nvPr>
        </p:nvSpPr>
        <p:spPr>
          <a:xfrm>
            <a:off x="601873" y="4149573"/>
            <a:ext cx="3195871" cy="1804416"/>
          </a:xfrm>
        </p:spPr>
        <p:txBody>
          <a:bodyPr tIns="0">
            <a:normAutofit/>
          </a:bodyPr>
          <a:lstStyle>
            <a:lvl1pPr marL="162980" indent="-162980">
              <a:spcAft>
                <a:spcPts val="800"/>
              </a:spcAft>
              <a:buFont typeface="Arial" panose="020B0604020202020204" pitchFamily="34" charset="0"/>
              <a:buChar char="•"/>
              <a:tabLst/>
              <a:defRPr sz="1600" b="0">
                <a:solidFill>
                  <a:schemeClr val="tx1"/>
                </a:solidFill>
                <a:latin typeface="+mn-lt"/>
              </a:defRPr>
            </a:lvl1pPr>
            <a:lvl2pPr marL="313259" indent="-173562">
              <a:spcAft>
                <a:spcPts val="800"/>
              </a:spcAft>
              <a:tabLst/>
              <a:defRPr sz="1467">
                <a:solidFill>
                  <a:schemeClr val="tx1"/>
                </a:solidFill>
                <a:latin typeface="+mn-lt"/>
              </a:defRPr>
            </a:lvl2pPr>
            <a:lvl3pPr marL="465655" indent="-152396">
              <a:spcAft>
                <a:spcPts val="800"/>
              </a:spcAft>
              <a:tabLst/>
              <a:defRPr sz="140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33" name="Text Placeholder 3">
            <a:extLst>
              <a:ext uri="{FF2B5EF4-FFF2-40B4-BE49-F238E27FC236}">
                <a16:creationId xmlns:a16="http://schemas.microsoft.com/office/drawing/2014/main" id="{F19F0B8C-34BA-291F-99A8-347FECE3ED47}"/>
              </a:ext>
            </a:extLst>
          </p:cNvPr>
          <p:cNvSpPr>
            <a:spLocks noGrp="1"/>
          </p:cNvSpPr>
          <p:nvPr>
            <p:ph type="body" sz="quarter" idx="28" hasCustomPrompt="1"/>
          </p:nvPr>
        </p:nvSpPr>
        <p:spPr>
          <a:xfrm>
            <a:off x="4486841" y="4149573"/>
            <a:ext cx="3195871" cy="1804416"/>
          </a:xfrm>
        </p:spPr>
        <p:txBody>
          <a:bodyPr tIns="0">
            <a:normAutofit/>
          </a:bodyPr>
          <a:lstStyle>
            <a:lvl1pPr marL="162980" indent="-162980">
              <a:spcAft>
                <a:spcPts val="800"/>
              </a:spcAft>
              <a:buFont typeface="Arial" panose="020B0604020202020204" pitchFamily="34" charset="0"/>
              <a:buChar char="•"/>
              <a:tabLst/>
              <a:defRPr sz="1600" b="0">
                <a:solidFill>
                  <a:schemeClr val="tx1"/>
                </a:solidFill>
                <a:latin typeface="+mn-lt"/>
              </a:defRPr>
            </a:lvl1pPr>
            <a:lvl2pPr marL="313259" indent="-173562">
              <a:spcAft>
                <a:spcPts val="800"/>
              </a:spcAft>
              <a:tabLst/>
              <a:defRPr sz="1467">
                <a:solidFill>
                  <a:schemeClr val="tx1"/>
                </a:solidFill>
                <a:latin typeface="+mn-lt"/>
              </a:defRPr>
            </a:lvl2pPr>
            <a:lvl3pPr marL="465655" indent="-152396">
              <a:spcAft>
                <a:spcPts val="800"/>
              </a:spcAft>
              <a:tabLst/>
              <a:defRPr sz="140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34" name="Text Placeholder 3">
            <a:extLst>
              <a:ext uri="{FF2B5EF4-FFF2-40B4-BE49-F238E27FC236}">
                <a16:creationId xmlns:a16="http://schemas.microsoft.com/office/drawing/2014/main" id="{3EA2C2C8-56ED-788E-BE10-6160A8714D15}"/>
              </a:ext>
            </a:extLst>
          </p:cNvPr>
          <p:cNvSpPr>
            <a:spLocks noGrp="1"/>
          </p:cNvSpPr>
          <p:nvPr>
            <p:ph type="body" sz="quarter" idx="29" hasCustomPrompt="1"/>
          </p:nvPr>
        </p:nvSpPr>
        <p:spPr>
          <a:xfrm>
            <a:off x="8386627" y="4149573"/>
            <a:ext cx="3195871" cy="1804416"/>
          </a:xfrm>
        </p:spPr>
        <p:txBody>
          <a:bodyPr tIns="0">
            <a:normAutofit/>
          </a:bodyPr>
          <a:lstStyle>
            <a:lvl1pPr marL="162980" indent="-162980">
              <a:spcAft>
                <a:spcPts val="800"/>
              </a:spcAft>
              <a:buFont typeface="Arial" panose="020B0604020202020204" pitchFamily="34" charset="0"/>
              <a:buChar char="•"/>
              <a:tabLst/>
              <a:defRPr sz="1600" b="0">
                <a:solidFill>
                  <a:schemeClr val="tx1"/>
                </a:solidFill>
                <a:latin typeface="+mn-lt"/>
              </a:defRPr>
            </a:lvl1pPr>
            <a:lvl2pPr marL="313259" indent="-173562">
              <a:spcAft>
                <a:spcPts val="800"/>
              </a:spcAft>
              <a:tabLst/>
              <a:defRPr sz="1467">
                <a:solidFill>
                  <a:schemeClr val="tx1"/>
                </a:solidFill>
                <a:latin typeface="+mn-lt"/>
              </a:defRPr>
            </a:lvl2pPr>
            <a:lvl3pPr marL="465655" indent="-152396">
              <a:spcAft>
                <a:spcPts val="800"/>
              </a:spcAft>
              <a:tabLst/>
              <a:defRPr sz="140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35" name="Picture Placeholder 10">
            <a:extLst>
              <a:ext uri="{FF2B5EF4-FFF2-40B4-BE49-F238E27FC236}">
                <a16:creationId xmlns:a16="http://schemas.microsoft.com/office/drawing/2014/main" id="{06433B54-D69A-83F1-B501-895452CC8997}"/>
              </a:ext>
            </a:extLst>
          </p:cNvPr>
          <p:cNvSpPr>
            <a:spLocks noGrp="1"/>
          </p:cNvSpPr>
          <p:nvPr>
            <p:ph type="pic" sz="quarter" idx="30" hasCustomPrompt="1"/>
          </p:nvPr>
        </p:nvSpPr>
        <p:spPr>
          <a:xfrm>
            <a:off x="4322064" y="1680520"/>
            <a:ext cx="3547872" cy="1804416"/>
          </a:xfrm>
          <a:prstGeom prst="rect">
            <a:avLst/>
          </a:prstGeom>
        </p:spPr>
        <p:txBody>
          <a:bodyPr lIns="137160" tIns="182880" rIns="365760" bIns="91440" anchor="ctr" anchorCtr="0">
            <a:normAutofit/>
          </a:bodyPr>
          <a:lstStyle>
            <a:lvl1pPr marL="0" indent="0" algn="l">
              <a:buNone/>
              <a:defRPr sz="1333" b="0">
                <a:solidFill>
                  <a:schemeClr val="bg2"/>
                </a:solidFill>
                <a:latin typeface="+mn-lt"/>
                <a:sym typeface="Wingdings" pitchFamily="2" charset="2"/>
              </a:defRPr>
            </a:lvl1pPr>
          </a:lstStyle>
          <a:p>
            <a:r>
              <a:rPr lang="en-US"/>
              <a:t>Click to add </a:t>
            </a:r>
            <a:br>
              <a:rPr lang="en-US"/>
            </a:br>
            <a:r>
              <a:rPr lang="en-US"/>
              <a:t>picture</a:t>
            </a:r>
          </a:p>
        </p:txBody>
      </p:sp>
      <p:sp>
        <p:nvSpPr>
          <p:cNvPr id="36" name="Picture Placeholder 10">
            <a:extLst>
              <a:ext uri="{FF2B5EF4-FFF2-40B4-BE49-F238E27FC236}">
                <a16:creationId xmlns:a16="http://schemas.microsoft.com/office/drawing/2014/main" id="{B4A355BB-016A-BCB1-95CC-6D9C3570D754}"/>
              </a:ext>
            </a:extLst>
          </p:cNvPr>
          <p:cNvSpPr>
            <a:spLocks noGrp="1"/>
          </p:cNvSpPr>
          <p:nvPr>
            <p:ph type="pic" sz="quarter" idx="31" hasCustomPrompt="1"/>
          </p:nvPr>
        </p:nvSpPr>
        <p:spPr>
          <a:xfrm>
            <a:off x="8221848" y="1680520"/>
            <a:ext cx="3547872" cy="1804416"/>
          </a:xfrm>
          <a:prstGeom prst="rect">
            <a:avLst/>
          </a:prstGeom>
        </p:spPr>
        <p:txBody>
          <a:bodyPr lIns="137160" tIns="182880" rIns="365760" bIns="91440" anchor="ctr" anchorCtr="0">
            <a:normAutofit/>
          </a:bodyPr>
          <a:lstStyle>
            <a:lvl1pPr marL="0" indent="0" algn="l">
              <a:buNone/>
              <a:defRPr sz="1333" b="0">
                <a:solidFill>
                  <a:schemeClr val="bg2"/>
                </a:solidFill>
                <a:latin typeface="+mn-lt"/>
                <a:sym typeface="Wingdings" pitchFamily="2" charset="2"/>
              </a:defRPr>
            </a:lvl1pPr>
          </a:lstStyle>
          <a:p>
            <a:r>
              <a:rPr lang="en-US"/>
              <a:t>Click to add </a:t>
            </a:r>
            <a:br>
              <a:rPr lang="en-US"/>
            </a:br>
            <a:r>
              <a:rPr lang="en-US"/>
              <a:t>picture</a:t>
            </a:r>
          </a:p>
        </p:txBody>
      </p:sp>
      <p:sp>
        <p:nvSpPr>
          <p:cNvPr id="9" name="Footer Placeholder 8">
            <a:extLst>
              <a:ext uri="{FF2B5EF4-FFF2-40B4-BE49-F238E27FC236}">
                <a16:creationId xmlns:a16="http://schemas.microsoft.com/office/drawing/2014/main" id="{E359564D-7DFA-1962-ECF4-3DEAE02EDD5A}"/>
              </a:ext>
            </a:extLst>
          </p:cNvPr>
          <p:cNvSpPr>
            <a:spLocks noGrp="1"/>
          </p:cNvSpPr>
          <p:nvPr>
            <p:ph type="ftr" sz="quarter" idx="32"/>
          </p:nvPr>
        </p:nvSpPr>
        <p:spPr/>
        <p:txBody>
          <a:bodyPr/>
          <a:lstStyle/>
          <a:p>
            <a:endParaRPr lang="en-US"/>
          </a:p>
        </p:txBody>
      </p:sp>
      <p:sp>
        <p:nvSpPr>
          <p:cNvPr id="10" name="Slide Number Placeholder 9">
            <a:extLst>
              <a:ext uri="{FF2B5EF4-FFF2-40B4-BE49-F238E27FC236}">
                <a16:creationId xmlns:a16="http://schemas.microsoft.com/office/drawing/2014/main" id="{F02AB65F-C817-D1F6-A0AD-9802D103FDCC}"/>
              </a:ext>
            </a:extLst>
          </p:cNvPr>
          <p:cNvSpPr>
            <a:spLocks noGrp="1"/>
          </p:cNvSpPr>
          <p:nvPr>
            <p:ph type="sldNum" sz="quarter" idx="33"/>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510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ED - 3 text columns +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6B15-41B2-549F-3DBE-9ABBF58FF24C}"/>
              </a:ext>
            </a:extLst>
          </p:cNvPr>
          <p:cNvSpPr>
            <a:spLocks noGrp="1"/>
          </p:cNvSpPr>
          <p:nvPr>
            <p:ph type="title" hasCustomPrompt="1"/>
          </p:nvPr>
        </p:nvSpPr>
        <p:spPr/>
        <p:txBody>
          <a:bodyPr/>
          <a:lstStyle/>
          <a:p>
            <a:r>
              <a:rPr lang="en-US"/>
              <a:t>Click to edit title style, ideally one line</a:t>
            </a:r>
          </a:p>
        </p:txBody>
      </p:sp>
      <p:sp>
        <p:nvSpPr>
          <p:cNvPr id="13" name="Picture Placeholder 10">
            <a:extLst>
              <a:ext uri="{FF2B5EF4-FFF2-40B4-BE49-F238E27FC236}">
                <a16:creationId xmlns:a16="http://schemas.microsoft.com/office/drawing/2014/main" id="{789B7D82-868D-931E-1D9B-4DAE6A2AE691}"/>
              </a:ext>
            </a:extLst>
          </p:cNvPr>
          <p:cNvSpPr>
            <a:spLocks noGrp="1"/>
          </p:cNvSpPr>
          <p:nvPr>
            <p:ph type="pic" sz="quarter" idx="16" hasCustomPrompt="1"/>
          </p:nvPr>
        </p:nvSpPr>
        <p:spPr>
          <a:xfrm>
            <a:off x="422280" y="1680520"/>
            <a:ext cx="3547872" cy="1804416"/>
          </a:xfrm>
          <a:prstGeom prst="rect">
            <a:avLst/>
          </a:prstGeom>
        </p:spPr>
        <p:txBody>
          <a:bodyPr lIns="137160" tIns="182880" rIns="365760" bIns="91440" anchor="ctr" anchorCtr="0">
            <a:normAutofit/>
          </a:bodyPr>
          <a:lstStyle>
            <a:lvl1pPr marL="0" indent="0" algn="l">
              <a:buNone/>
              <a:defRPr sz="1333" b="0">
                <a:solidFill>
                  <a:schemeClr val="bg2"/>
                </a:solidFill>
                <a:latin typeface="+mn-lt"/>
                <a:sym typeface="Wingdings" pitchFamily="2" charset="2"/>
              </a:defRPr>
            </a:lvl1pPr>
          </a:lstStyle>
          <a:p>
            <a:r>
              <a:rPr lang="en-US"/>
              <a:t>Click to add </a:t>
            </a:r>
            <a:br>
              <a:rPr lang="en-US"/>
            </a:br>
            <a:r>
              <a:rPr lang="en-US"/>
              <a:t>picture</a:t>
            </a:r>
          </a:p>
        </p:txBody>
      </p:sp>
      <p:sp>
        <p:nvSpPr>
          <p:cNvPr id="19" name="Round Single Corner Rectangle 18">
            <a:extLst>
              <a:ext uri="{FF2B5EF4-FFF2-40B4-BE49-F238E27FC236}">
                <a16:creationId xmlns:a16="http://schemas.microsoft.com/office/drawing/2014/main" id="{714D7010-5809-43C3-B273-B5FABCED1777}"/>
              </a:ext>
            </a:extLst>
          </p:cNvPr>
          <p:cNvSpPr/>
          <p:nvPr userDrawn="1"/>
        </p:nvSpPr>
        <p:spPr>
          <a:xfrm rot="5400000">
            <a:off x="1909704" y="1981053"/>
            <a:ext cx="573024" cy="3547872"/>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sz="2400"/>
          </a:p>
        </p:txBody>
      </p:sp>
      <p:sp>
        <p:nvSpPr>
          <p:cNvPr id="21" name="Text Placeholder 3">
            <a:extLst>
              <a:ext uri="{FF2B5EF4-FFF2-40B4-BE49-F238E27FC236}">
                <a16:creationId xmlns:a16="http://schemas.microsoft.com/office/drawing/2014/main" id="{B385C6F1-A0D7-51C9-D64C-F3FC46E84610}"/>
              </a:ext>
            </a:extLst>
          </p:cNvPr>
          <p:cNvSpPr>
            <a:spLocks noGrp="1"/>
          </p:cNvSpPr>
          <p:nvPr>
            <p:ph type="body" sz="quarter" idx="14" hasCustomPrompt="1"/>
          </p:nvPr>
        </p:nvSpPr>
        <p:spPr>
          <a:xfrm>
            <a:off x="601873" y="3562277"/>
            <a:ext cx="3183591" cy="379656"/>
          </a:xfrm>
        </p:spPr>
        <p:txBody>
          <a:bodyPr wrap="square" anchor="ctr" anchorCtr="0">
            <a:spAutoFit/>
          </a:bodyPr>
          <a:lstStyle>
            <a:lvl1pPr marL="0" indent="0">
              <a:spcAft>
                <a:spcPts val="800"/>
              </a:spcAft>
              <a:buNone/>
              <a:defRPr>
                <a:solidFill>
                  <a:schemeClr val="bg2"/>
                </a:solidFill>
              </a:defRPr>
            </a:lvl1pPr>
          </a:lstStyle>
          <a:p>
            <a:pPr lvl="0"/>
            <a:r>
              <a:rPr lang="en-US"/>
              <a:t>Edit text, ideally 1 line</a:t>
            </a:r>
          </a:p>
        </p:txBody>
      </p:sp>
      <p:sp>
        <p:nvSpPr>
          <p:cNvPr id="22" name="Round Single Corner Rectangle 21">
            <a:extLst>
              <a:ext uri="{FF2B5EF4-FFF2-40B4-BE49-F238E27FC236}">
                <a16:creationId xmlns:a16="http://schemas.microsoft.com/office/drawing/2014/main" id="{AFC504D0-E7A6-994F-4CCD-2D599A4A0560}"/>
              </a:ext>
            </a:extLst>
          </p:cNvPr>
          <p:cNvSpPr/>
          <p:nvPr userDrawn="1"/>
        </p:nvSpPr>
        <p:spPr>
          <a:xfrm rot="5400000">
            <a:off x="9708307" y="1982023"/>
            <a:ext cx="572424" cy="3545335"/>
          </a:xfrm>
          <a:prstGeom prst="round1Rect">
            <a:avLst>
              <a:gd name="adj" fmla="val 28473"/>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sz="2400"/>
          </a:p>
        </p:txBody>
      </p:sp>
      <p:sp>
        <p:nvSpPr>
          <p:cNvPr id="23" name="Text Placeholder 3">
            <a:extLst>
              <a:ext uri="{FF2B5EF4-FFF2-40B4-BE49-F238E27FC236}">
                <a16:creationId xmlns:a16="http://schemas.microsoft.com/office/drawing/2014/main" id="{51188877-955C-99D0-7571-A4C12502BAA3}"/>
              </a:ext>
            </a:extLst>
          </p:cNvPr>
          <p:cNvSpPr>
            <a:spLocks noGrp="1"/>
          </p:cNvSpPr>
          <p:nvPr>
            <p:ph type="body" sz="quarter" idx="22" hasCustomPrompt="1"/>
          </p:nvPr>
        </p:nvSpPr>
        <p:spPr>
          <a:xfrm>
            <a:off x="8398907" y="3562277"/>
            <a:ext cx="3183591" cy="379656"/>
          </a:xfrm>
        </p:spPr>
        <p:txBody>
          <a:bodyPr wrap="square" anchor="ctr" anchorCtr="0">
            <a:spAutoFit/>
          </a:bodyPr>
          <a:lstStyle>
            <a:lvl1pPr marL="0" indent="0">
              <a:spcAft>
                <a:spcPts val="800"/>
              </a:spcAft>
              <a:buNone/>
              <a:defRPr>
                <a:solidFill>
                  <a:schemeClr val="bg1"/>
                </a:solidFill>
              </a:defRPr>
            </a:lvl1pPr>
          </a:lstStyle>
          <a:p>
            <a:pPr lvl="0"/>
            <a:r>
              <a:rPr lang="en-US"/>
              <a:t>Edit text, ideally 1 line</a:t>
            </a:r>
          </a:p>
        </p:txBody>
      </p:sp>
      <p:sp>
        <p:nvSpPr>
          <p:cNvPr id="24" name="Round Single Corner Rectangle 23">
            <a:extLst>
              <a:ext uri="{FF2B5EF4-FFF2-40B4-BE49-F238E27FC236}">
                <a16:creationId xmlns:a16="http://schemas.microsoft.com/office/drawing/2014/main" id="{38424A49-2388-A577-EAD2-198C5C2405B8}"/>
              </a:ext>
            </a:extLst>
          </p:cNvPr>
          <p:cNvSpPr/>
          <p:nvPr userDrawn="1"/>
        </p:nvSpPr>
        <p:spPr>
          <a:xfrm rot="5400000">
            <a:off x="5808520" y="1982023"/>
            <a:ext cx="572424" cy="3545335"/>
          </a:xfrm>
          <a:prstGeom prst="round1Rect">
            <a:avLst>
              <a:gd name="adj" fmla="val 2847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sz="2400"/>
          </a:p>
        </p:txBody>
      </p:sp>
      <p:sp>
        <p:nvSpPr>
          <p:cNvPr id="25" name="Text Placeholder 3">
            <a:extLst>
              <a:ext uri="{FF2B5EF4-FFF2-40B4-BE49-F238E27FC236}">
                <a16:creationId xmlns:a16="http://schemas.microsoft.com/office/drawing/2014/main" id="{09E107EB-A18D-94AC-D709-EC1370DD52AB}"/>
              </a:ext>
            </a:extLst>
          </p:cNvPr>
          <p:cNvSpPr>
            <a:spLocks noGrp="1"/>
          </p:cNvSpPr>
          <p:nvPr>
            <p:ph type="body" sz="quarter" idx="24" hasCustomPrompt="1"/>
          </p:nvPr>
        </p:nvSpPr>
        <p:spPr>
          <a:xfrm>
            <a:off x="4499121" y="3562277"/>
            <a:ext cx="3183591" cy="379656"/>
          </a:xfrm>
        </p:spPr>
        <p:txBody>
          <a:bodyPr wrap="square" anchor="ctr" anchorCtr="0">
            <a:spAutoFit/>
          </a:bodyPr>
          <a:lstStyle>
            <a:lvl1pPr marL="0" indent="0">
              <a:spcAft>
                <a:spcPts val="800"/>
              </a:spcAft>
              <a:buNone/>
              <a:defRPr>
                <a:solidFill>
                  <a:schemeClr val="bg1"/>
                </a:solidFill>
              </a:defRPr>
            </a:lvl1pPr>
          </a:lstStyle>
          <a:p>
            <a:pPr lvl="0"/>
            <a:r>
              <a:rPr lang="en-US"/>
              <a:t>Edit text, ideally 1 line</a:t>
            </a:r>
          </a:p>
        </p:txBody>
      </p:sp>
      <p:sp>
        <p:nvSpPr>
          <p:cNvPr id="32" name="Text Placeholder 3">
            <a:extLst>
              <a:ext uri="{FF2B5EF4-FFF2-40B4-BE49-F238E27FC236}">
                <a16:creationId xmlns:a16="http://schemas.microsoft.com/office/drawing/2014/main" id="{28D1B62D-FCDA-2FBF-FCAD-D4C0122781C0}"/>
              </a:ext>
            </a:extLst>
          </p:cNvPr>
          <p:cNvSpPr>
            <a:spLocks noGrp="1"/>
          </p:cNvSpPr>
          <p:nvPr>
            <p:ph type="body" sz="quarter" idx="27" hasCustomPrompt="1"/>
          </p:nvPr>
        </p:nvSpPr>
        <p:spPr>
          <a:xfrm>
            <a:off x="601873" y="4149573"/>
            <a:ext cx="3195871" cy="1804416"/>
          </a:xfrm>
        </p:spPr>
        <p:txBody>
          <a:bodyPr tIns="0">
            <a:normAutofit/>
          </a:bodyPr>
          <a:lstStyle>
            <a:lvl1pPr marL="162980" indent="-162980">
              <a:spcAft>
                <a:spcPts val="800"/>
              </a:spcAft>
              <a:buFont typeface="Arial" panose="020B0604020202020204" pitchFamily="34" charset="0"/>
              <a:buChar char="•"/>
              <a:tabLst/>
              <a:defRPr sz="1600" b="0">
                <a:solidFill>
                  <a:schemeClr val="tx1"/>
                </a:solidFill>
                <a:latin typeface="+mn-lt"/>
              </a:defRPr>
            </a:lvl1pPr>
            <a:lvl2pPr marL="313259" indent="-173562">
              <a:spcAft>
                <a:spcPts val="800"/>
              </a:spcAft>
              <a:tabLst/>
              <a:defRPr sz="1467">
                <a:solidFill>
                  <a:schemeClr val="tx1"/>
                </a:solidFill>
                <a:latin typeface="+mn-lt"/>
              </a:defRPr>
            </a:lvl2pPr>
            <a:lvl3pPr marL="465655" indent="-152396">
              <a:spcAft>
                <a:spcPts val="800"/>
              </a:spcAft>
              <a:tabLst/>
              <a:defRPr sz="140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33" name="Text Placeholder 3">
            <a:extLst>
              <a:ext uri="{FF2B5EF4-FFF2-40B4-BE49-F238E27FC236}">
                <a16:creationId xmlns:a16="http://schemas.microsoft.com/office/drawing/2014/main" id="{F19F0B8C-34BA-291F-99A8-347FECE3ED47}"/>
              </a:ext>
            </a:extLst>
          </p:cNvPr>
          <p:cNvSpPr>
            <a:spLocks noGrp="1"/>
          </p:cNvSpPr>
          <p:nvPr>
            <p:ph type="body" sz="quarter" idx="28" hasCustomPrompt="1"/>
          </p:nvPr>
        </p:nvSpPr>
        <p:spPr>
          <a:xfrm>
            <a:off x="4486841" y="4149573"/>
            <a:ext cx="3195871" cy="1804416"/>
          </a:xfrm>
        </p:spPr>
        <p:txBody>
          <a:bodyPr tIns="0">
            <a:normAutofit/>
          </a:bodyPr>
          <a:lstStyle>
            <a:lvl1pPr marL="162980" indent="-162980">
              <a:spcAft>
                <a:spcPts val="800"/>
              </a:spcAft>
              <a:buFont typeface="Arial" panose="020B0604020202020204" pitchFamily="34" charset="0"/>
              <a:buChar char="•"/>
              <a:tabLst/>
              <a:defRPr sz="1600" b="0">
                <a:solidFill>
                  <a:schemeClr val="tx1"/>
                </a:solidFill>
                <a:latin typeface="+mn-lt"/>
              </a:defRPr>
            </a:lvl1pPr>
            <a:lvl2pPr marL="313259" indent="-173562">
              <a:spcAft>
                <a:spcPts val="800"/>
              </a:spcAft>
              <a:tabLst/>
              <a:defRPr sz="1467">
                <a:solidFill>
                  <a:schemeClr val="tx1"/>
                </a:solidFill>
                <a:latin typeface="+mn-lt"/>
              </a:defRPr>
            </a:lvl2pPr>
            <a:lvl3pPr marL="465655" indent="-152396">
              <a:spcAft>
                <a:spcPts val="800"/>
              </a:spcAft>
              <a:tabLst/>
              <a:defRPr sz="140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34" name="Text Placeholder 3">
            <a:extLst>
              <a:ext uri="{FF2B5EF4-FFF2-40B4-BE49-F238E27FC236}">
                <a16:creationId xmlns:a16="http://schemas.microsoft.com/office/drawing/2014/main" id="{3EA2C2C8-56ED-788E-BE10-6160A8714D15}"/>
              </a:ext>
            </a:extLst>
          </p:cNvPr>
          <p:cNvSpPr>
            <a:spLocks noGrp="1"/>
          </p:cNvSpPr>
          <p:nvPr>
            <p:ph type="body" sz="quarter" idx="29" hasCustomPrompt="1"/>
          </p:nvPr>
        </p:nvSpPr>
        <p:spPr>
          <a:xfrm>
            <a:off x="8386627" y="4149573"/>
            <a:ext cx="3195871" cy="1804416"/>
          </a:xfrm>
        </p:spPr>
        <p:txBody>
          <a:bodyPr tIns="0">
            <a:normAutofit/>
          </a:bodyPr>
          <a:lstStyle>
            <a:lvl1pPr marL="162980" indent="-162980">
              <a:spcAft>
                <a:spcPts val="800"/>
              </a:spcAft>
              <a:buFont typeface="Arial" panose="020B0604020202020204" pitchFamily="34" charset="0"/>
              <a:buChar char="•"/>
              <a:tabLst/>
              <a:defRPr sz="1600" b="0">
                <a:solidFill>
                  <a:schemeClr val="tx1"/>
                </a:solidFill>
                <a:latin typeface="+mn-lt"/>
              </a:defRPr>
            </a:lvl1pPr>
            <a:lvl2pPr marL="313259" indent="-173562">
              <a:spcAft>
                <a:spcPts val="800"/>
              </a:spcAft>
              <a:tabLst/>
              <a:defRPr sz="1467">
                <a:solidFill>
                  <a:schemeClr val="tx1"/>
                </a:solidFill>
                <a:latin typeface="+mn-lt"/>
              </a:defRPr>
            </a:lvl2pPr>
            <a:lvl3pPr marL="465655" indent="-152396">
              <a:spcAft>
                <a:spcPts val="800"/>
              </a:spcAft>
              <a:tabLst/>
              <a:defRPr sz="1400">
                <a:solidFill>
                  <a:schemeClr val="tx1"/>
                </a:solidFill>
              </a:defRPr>
            </a:lvl3pPr>
          </a:lstStyle>
          <a:p>
            <a:pPr lvl="0"/>
            <a:r>
              <a:rPr lang="en-US"/>
              <a:t>Click to edit Master text styles for each column</a:t>
            </a:r>
          </a:p>
          <a:p>
            <a:pPr lvl="1"/>
            <a:r>
              <a:rPr lang="en-US"/>
              <a:t>Second level</a:t>
            </a:r>
          </a:p>
          <a:p>
            <a:pPr lvl="2"/>
            <a:r>
              <a:rPr lang="en-US"/>
              <a:t>Third level</a:t>
            </a:r>
          </a:p>
        </p:txBody>
      </p:sp>
      <p:sp>
        <p:nvSpPr>
          <p:cNvPr id="35" name="Picture Placeholder 10">
            <a:extLst>
              <a:ext uri="{FF2B5EF4-FFF2-40B4-BE49-F238E27FC236}">
                <a16:creationId xmlns:a16="http://schemas.microsoft.com/office/drawing/2014/main" id="{06433B54-D69A-83F1-B501-895452CC8997}"/>
              </a:ext>
            </a:extLst>
          </p:cNvPr>
          <p:cNvSpPr>
            <a:spLocks noGrp="1"/>
          </p:cNvSpPr>
          <p:nvPr>
            <p:ph type="pic" sz="quarter" idx="30" hasCustomPrompt="1"/>
          </p:nvPr>
        </p:nvSpPr>
        <p:spPr>
          <a:xfrm>
            <a:off x="4322064" y="1680520"/>
            <a:ext cx="3547872" cy="1804416"/>
          </a:xfrm>
          <a:prstGeom prst="rect">
            <a:avLst/>
          </a:prstGeom>
        </p:spPr>
        <p:txBody>
          <a:bodyPr lIns="137160" tIns="182880" rIns="365760" bIns="91440" anchor="ctr" anchorCtr="0">
            <a:normAutofit/>
          </a:bodyPr>
          <a:lstStyle>
            <a:lvl1pPr marL="0" indent="0" algn="l">
              <a:buNone/>
              <a:defRPr sz="1333" b="0">
                <a:solidFill>
                  <a:schemeClr val="bg2"/>
                </a:solidFill>
                <a:latin typeface="+mn-lt"/>
                <a:sym typeface="Wingdings" pitchFamily="2" charset="2"/>
              </a:defRPr>
            </a:lvl1pPr>
          </a:lstStyle>
          <a:p>
            <a:r>
              <a:rPr lang="en-US"/>
              <a:t>Click to add </a:t>
            </a:r>
            <a:br>
              <a:rPr lang="en-US"/>
            </a:br>
            <a:r>
              <a:rPr lang="en-US"/>
              <a:t>picture</a:t>
            </a:r>
          </a:p>
        </p:txBody>
      </p:sp>
      <p:sp>
        <p:nvSpPr>
          <p:cNvPr id="36" name="Picture Placeholder 10">
            <a:extLst>
              <a:ext uri="{FF2B5EF4-FFF2-40B4-BE49-F238E27FC236}">
                <a16:creationId xmlns:a16="http://schemas.microsoft.com/office/drawing/2014/main" id="{B4A355BB-016A-BCB1-95CC-6D9C3570D754}"/>
              </a:ext>
            </a:extLst>
          </p:cNvPr>
          <p:cNvSpPr>
            <a:spLocks noGrp="1"/>
          </p:cNvSpPr>
          <p:nvPr>
            <p:ph type="pic" sz="quarter" idx="31" hasCustomPrompt="1"/>
          </p:nvPr>
        </p:nvSpPr>
        <p:spPr>
          <a:xfrm>
            <a:off x="8221848" y="1680520"/>
            <a:ext cx="3547872" cy="1804416"/>
          </a:xfrm>
          <a:prstGeom prst="rect">
            <a:avLst/>
          </a:prstGeom>
        </p:spPr>
        <p:txBody>
          <a:bodyPr lIns="137160" tIns="182880" rIns="365760" bIns="91440" anchor="ctr" anchorCtr="0">
            <a:normAutofit/>
          </a:bodyPr>
          <a:lstStyle>
            <a:lvl1pPr marL="0" indent="0" algn="l">
              <a:buNone/>
              <a:defRPr sz="1333" b="0">
                <a:solidFill>
                  <a:schemeClr val="bg2"/>
                </a:solidFill>
                <a:latin typeface="+mn-lt"/>
                <a:sym typeface="Wingdings" pitchFamily="2" charset="2"/>
              </a:defRPr>
            </a:lvl1pPr>
          </a:lstStyle>
          <a:p>
            <a:r>
              <a:rPr lang="en-US"/>
              <a:t>Click to add </a:t>
            </a:r>
            <a:br>
              <a:rPr lang="en-US"/>
            </a:br>
            <a:r>
              <a:rPr lang="en-US"/>
              <a:t>picture</a:t>
            </a:r>
          </a:p>
        </p:txBody>
      </p:sp>
      <p:sp>
        <p:nvSpPr>
          <p:cNvPr id="11" name="Footer Placeholder 10">
            <a:extLst>
              <a:ext uri="{FF2B5EF4-FFF2-40B4-BE49-F238E27FC236}">
                <a16:creationId xmlns:a16="http://schemas.microsoft.com/office/drawing/2014/main" id="{5CAA5C39-3B49-F48F-998B-99F3F6A9B27C}"/>
              </a:ext>
            </a:extLst>
          </p:cNvPr>
          <p:cNvSpPr>
            <a:spLocks noGrp="1"/>
          </p:cNvSpPr>
          <p:nvPr>
            <p:ph type="ftr" sz="quarter" idx="32"/>
          </p:nvPr>
        </p:nvSpPr>
        <p:spPr/>
        <p:txBody>
          <a:bodyPr/>
          <a:lstStyle/>
          <a:p>
            <a:endParaRPr lang="en-US"/>
          </a:p>
        </p:txBody>
      </p:sp>
      <p:sp>
        <p:nvSpPr>
          <p:cNvPr id="12" name="Slide Number Placeholder 11">
            <a:extLst>
              <a:ext uri="{FF2B5EF4-FFF2-40B4-BE49-F238E27FC236}">
                <a16:creationId xmlns:a16="http://schemas.microsoft.com/office/drawing/2014/main" id="{68F56D8A-6646-C79A-3E43-E1CFD674DDB9}"/>
              </a:ext>
            </a:extLst>
          </p:cNvPr>
          <p:cNvSpPr>
            <a:spLocks noGrp="1"/>
          </p:cNvSpPr>
          <p:nvPr>
            <p:ph type="sldNum" sz="quarter" idx="33"/>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9908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ster - 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EA7047E-EAE2-4512-87FB-EEA6AEC12441}"/>
              </a:ext>
            </a:extLst>
          </p:cNvPr>
          <p:cNvSpPr>
            <a:spLocks noGrp="1"/>
          </p:cNvSpPr>
          <p:nvPr>
            <p:ph type="sldNum" sz="quarter" idx="11"/>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7195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A23B746-0B64-7AC9-1C04-369DE792B027}"/>
              </a:ext>
            </a:extLst>
          </p:cNvPr>
          <p:cNvSpPr/>
          <p:nvPr userDrawn="1"/>
        </p:nvSpPr>
        <p:spPr>
          <a:xfrm>
            <a:off x="-1" y="6696741"/>
            <a:ext cx="12191999" cy="16125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itle Placeholder 7">
            <a:extLst>
              <a:ext uri="{FF2B5EF4-FFF2-40B4-BE49-F238E27FC236}">
                <a16:creationId xmlns:a16="http://schemas.microsoft.com/office/drawing/2014/main" id="{4567C233-C27F-29E9-4121-E431C70061FD}"/>
              </a:ext>
            </a:extLst>
          </p:cNvPr>
          <p:cNvSpPr>
            <a:spLocks noGrp="1"/>
          </p:cNvSpPr>
          <p:nvPr>
            <p:ph type="title"/>
          </p:nvPr>
        </p:nvSpPr>
        <p:spPr>
          <a:xfrm>
            <a:off x="423333" y="291219"/>
            <a:ext cx="9250753" cy="589900"/>
          </a:xfrm>
          <a:prstGeom prst="rect">
            <a:avLst/>
          </a:prstGeom>
        </p:spPr>
        <p:txBody>
          <a:bodyPr vert="horz" lIns="0" tIns="45720" rIns="91440" bIns="45720" rtlCol="0" anchor="ctr">
            <a:noAutofit/>
          </a:bodyPr>
          <a:lstStyle/>
          <a:p>
            <a:r>
              <a:rPr lang="en-US"/>
              <a:t>Click to edit title style, ideally one line</a:t>
            </a:r>
          </a:p>
        </p:txBody>
      </p:sp>
      <p:sp>
        <p:nvSpPr>
          <p:cNvPr id="21" name="Text Placeholder 20">
            <a:extLst>
              <a:ext uri="{FF2B5EF4-FFF2-40B4-BE49-F238E27FC236}">
                <a16:creationId xmlns:a16="http://schemas.microsoft.com/office/drawing/2014/main" id="{48BE3AC7-2CF4-36A6-D5BE-EA980A428027}"/>
              </a:ext>
            </a:extLst>
          </p:cNvPr>
          <p:cNvSpPr>
            <a:spLocks noGrp="1"/>
          </p:cNvSpPr>
          <p:nvPr>
            <p:ph type="body" idx="1"/>
          </p:nvPr>
        </p:nvSpPr>
        <p:spPr>
          <a:xfrm>
            <a:off x="423333" y="1146950"/>
            <a:ext cx="9250752" cy="5144121"/>
          </a:xfrm>
          <a:prstGeom prst="rect">
            <a:avLst/>
          </a:prstGeom>
        </p:spPr>
        <p:txBody>
          <a:bodyPr vert="horz" lIns="0" tIns="45720" rIns="91440" bIns="45720" rtlCol="0">
            <a:normAutofit/>
          </a:bodyPr>
          <a:lstStyle/>
          <a:p>
            <a:pPr lvl="0"/>
            <a:r>
              <a:rPr lang="en-US"/>
              <a:t>Click to edit Master text styles</a:t>
            </a:r>
          </a:p>
          <a:p>
            <a:pPr marL="385224" lvl="1" indent="-222245">
              <a:buFont typeface="Arial" panose="020B0604020202020204" pitchFamily="34" charset="0"/>
              <a:buChar char="•"/>
              <a:tabLst/>
            </a:pPr>
            <a:r>
              <a:rPr lang="en-US"/>
              <a:t>Second level</a:t>
            </a:r>
          </a:p>
          <a:p>
            <a:pPr marL="618051" lvl="2" indent="-222245">
              <a:buFont typeface="Arial" panose="020B0604020202020204" pitchFamily="34" charset="0"/>
              <a:buChar char="•"/>
              <a:tabLst/>
            </a:pPr>
            <a:r>
              <a:rPr lang="en-US"/>
              <a:t>Third level</a:t>
            </a:r>
          </a:p>
        </p:txBody>
      </p:sp>
      <p:sp>
        <p:nvSpPr>
          <p:cNvPr id="4" name="Holder 4"/>
          <p:cNvSpPr>
            <a:spLocks noGrp="1"/>
          </p:cNvSpPr>
          <p:nvPr>
            <p:ph type="ftr" sz="quarter" idx="5"/>
          </p:nvPr>
        </p:nvSpPr>
        <p:spPr>
          <a:xfrm>
            <a:off x="423333" y="6482817"/>
            <a:ext cx="10402353" cy="164148"/>
          </a:xfrm>
          <a:prstGeom prst="rect">
            <a:avLst/>
          </a:prstGeom>
        </p:spPr>
        <p:txBody>
          <a:bodyPr wrap="square" lIns="0" tIns="0" rIns="0" bIns="0" anchor="b" anchorCtr="0">
            <a:spAutoFit/>
          </a:bodyPr>
          <a:lstStyle>
            <a:lvl1pPr algn="l">
              <a:defRPr sz="1067">
                <a:solidFill>
                  <a:schemeClr val="bg2"/>
                </a:solidFill>
                <a:latin typeface="Montserrat" pitchFamily="2" charset="77"/>
              </a:defRPr>
            </a:lvl1pPr>
          </a:lstStyle>
          <a:p>
            <a:endParaRPr lang="en-US"/>
          </a:p>
        </p:txBody>
      </p:sp>
      <p:sp>
        <p:nvSpPr>
          <p:cNvPr id="6" name="Holder 6"/>
          <p:cNvSpPr>
            <a:spLocks noGrp="1"/>
          </p:cNvSpPr>
          <p:nvPr>
            <p:ph type="sldNum" sz="quarter" idx="7"/>
          </p:nvPr>
        </p:nvSpPr>
        <p:spPr>
          <a:xfrm>
            <a:off x="11822050" y="6496436"/>
            <a:ext cx="231900" cy="213851"/>
          </a:xfrm>
          <a:prstGeom prst="rect">
            <a:avLst/>
          </a:prstGeom>
        </p:spPr>
        <p:txBody>
          <a:bodyPr wrap="square" lIns="0" tIns="0" rIns="0" bIns="0" anchor="ctr" anchorCtr="0">
            <a:noAutofit/>
          </a:bodyPr>
          <a:lstStyle>
            <a:lvl1pPr algn="ctr">
              <a:defRPr sz="933">
                <a:solidFill>
                  <a:schemeClr val="bg2"/>
                </a:solidFill>
                <a:latin typeface="Montserrat Light" panose="020F0502020204030204" pitchFamily="2" charset="0"/>
              </a:defRPr>
            </a:lvl1pPr>
          </a:lstStyle>
          <a:p>
            <a:fld id="{B6F15528-21DE-4FAA-801E-634DDDAF4B2B}" type="slidenum">
              <a:rPr lang="en-US" smtClean="0"/>
              <a:pPr/>
              <a:t>‹#›</a:t>
            </a:fld>
            <a:endParaRPr lang="en-US"/>
          </a:p>
        </p:txBody>
      </p:sp>
      <p:pic>
        <p:nvPicPr>
          <p:cNvPr id="27" name="Graphic 26">
            <a:extLst>
              <a:ext uri="{FF2B5EF4-FFF2-40B4-BE49-F238E27FC236}">
                <a16:creationId xmlns:a16="http://schemas.microsoft.com/office/drawing/2014/main" id="{D4E354C9-092A-0BF2-FD23-9DAF2BF000B5}"/>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0333376" y="413729"/>
            <a:ext cx="1604625" cy="467391"/>
          </a:xfrm>
          <a:prstGeom prst="rect">
            <a:avLst/>
          </a:prstGeom>
        </p:spPr>
      </p:pic>
      <p:cxnSp>
        <p:nvCxnSpPr>
          <p:cNvPr id="5" name="Straight Connector 4">
            <a:extLst>
              <a:ext uri="{FF2B5EF4-FFF2-40B4-BE49-F238E27FC236}">
                <a16:creationId xmlns:a16="http://schemas.microsoft.com/office/drawing/2014/main" id="{A5A0E356-F344-179B-8539-AFB56DDDB1B5}"/>
              </a:ext>
            </a:extLst>
          </p:cNvPr>
          <p:cNvCxnSpPr>
            <a:cxnSpLocks/>
          </p:cNvCxnSpPr>
          <p:nvPr userDrawn="1"/>
        </p:nvCxnSpPr>
        <p:spPr>
          <a:xfrm flipH="1">
            <a:off x="423333" y="881119"/>
            <a:ext cx="9250752" cy="0"/>
          </a:xfrm>
          <a:prstGeom prst="line">
            <a:avLst/>
          </a:prstGeom>
          <a:ln w="9525" cap="rnd">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5343616-324A-08FF-0D52-444659D3FC64}"/>
              </a:ext>
            </a:extLst>
          </p:cNvPr>
          <p:cNvCxnSpPr>
            <a:cxnSpLocks/>
          </p:cNvCxnSpPr>
          <p:nvPr userDrawn="1"/>
        </p:nvCxnSpPr>
        <p:spPr>
          <a:xfrm flipV="1">
            <a:off x="11938000" y="6642555"/>
            <a:ext cx="0" cy="145564"/>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346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defRPr sz="3200" b="0">
          <a:latin typeface="+mn-lt"/>
          <a:ea typeface="+mj-ea"/>
          <a:cs typeface="+mj-cs"/>
        </a:defRPr>
      </a:lvl1pPr>
    </p:titleStyle>
    <p:bodyStyle>
      <a:lvl1pPr marL="162980" indent="-162980">
        <a:buFont typeface="Arial" panose="020B0604020202020204" pitchFamily="34" charset="0"/>
        <a:buChar char="•"/>
        <a:tabLst/>
        <a:defRPr lang="en-US" sz="1867" b="1" dirty="0">
          <a:solidFill>
            <a:schemeClr val="tx2"/>
          </a:solidFill>
          <a:latin typeface="+mj-lt"/>
          <a:ea typeface="+mn-ea"/>
          <a:cs typeface="+mn-cs"/>
        </a:defRPr>
      </a:lvl1pPr>
      <a:lvl2pPr marL="391573" indent="-228594">
        <a:buFont typeface="Arial" panose="020B0604020202020204" pitchFamily="34" charset="0"/>
        <a:buChar char="•"/>
        <a:tabLst/>
        <a:defRPr lang="en-US" sz="1600" dirty="0">
          <a:latin typeface="+mn-lt"/>
          <a:ea typeface="+mn-ea"/>
          <a:cs typeface="+mn-cs"/>
        </a:defRPr>
      </a:lvl2pPr>
      <a:lvl3pPr marL="624400" indent="-228594">
        <a:buFont typeface="Arial" panose="020B0604020202020204" pitchFamily="34" charset="0"/>
        <a:buChar char="•"/>
        <a:tabLst/>
        <a:defRPr lang="en-US" sz="1467" dirty="0">
          <a:latin typeface="Montserrat Light" panose="00000400000000000000" pitchFamily="2" charset="0"/>
          <a:ea typeface="+mn-ea"/>
          <a:cs typeface="+mn-cs"/>
        </a:defRPr>
      </a:lvl3pPr>
      <a:lvl4pPr marL="694249" indent="-234945">
        <a:buFont typeface="Arial" panose="020B0604020202020204" pitchFamily="34" charset="0"/>
        <a:buChar char="•"/>
        <a:tabLst/>
        <a:defRPr sz="1467">
          <a:latin typeface="Montserrat Light" panose="00000400000000000000" pitchFamily="2" charset="0"/>
          <a:ea typeface="+mn-ea"/>
          <a:cs typeface="+mn-cs"/>
        </a:defRPr>
      </a:lvl4pPr>
      <a:lvl5pPr marL="1489947" indent="-380990">
        <a:buFont typeface="Arial" panose="020B0604020202020204" pitchFamily="34" charset="0"/>
        <a:buChar char="•"/>
        <a:defRPr sz="2133">
          <a:latin typeface="Montserrat" pitchFamily="2" charset="77"/>
          <a:ea typeface="+mn-ea"/>
          <a:cs typeface="+mn-cs"/>
        </a:defRPr>
      </a:lvl5pPr>
      <a:lvl6pPr marL="1386196">
        <a:defRPr>
          <a:latin typeface="+mn-lt"/>
          <a:ea typeface="+mn-ea"/>
          <a:cs typeface="+mn-cs"/>
        </a:defRPr>
      </a:lvl6pPr>
      <a:lvl7pPr marL="1663434">
        <a:defRPr>
          <a:latin typeface="+mn-lt"/>
          <a:ea typeface="+mn-ea"/>
          <a:cs typeface="+mn-cs"/>
        </a:defRPr>
      </a:lvl7pPr>
      <a:lvl8pPr marL="1940674">
        <a:defRPr>
          <a:latin typeface="+mn-lt"/>
          <a:ea typeface="+mn-ea"/>
          <a:cs typeface="+mn-cs"/>
        </a:defRPr>
      </a:lvl8pPr>
      <a:lvl9pPr marL="2217913">
        <a:defRPr>
          <a:latin typeface="+mn-lt"/>
          <a:ea typeface="+mn-ea"/>
          <a:cs typeface="+mn-cs"/>
        </a:defRPr>
      </a:lvl9pPr>
    </p:bodyStyle>
    <p:otherStyle>
      <a:lvl1pPr marL="0">
        <a:defRPr>
          <a:latin typeface="+mn-lt"/>
          <a:ea typeface="+mn-ea"/>
          <a:cs typeface="+mn-cs"/>
        </a:defRPr>
      </a:lvl1pPr>
      <a:lvl2pPr marL="277240">
        <a:defRPr>
          <a:latin typeface="+mn-lt"/>
          <a:ea typeface="+mn-ea"/>
          <a:cs typeface="+mn-cs"/>
        </a:defRPr>
      </a:lvl2pPr>
      <a:lvl3pPr marL="554478">
        <a:defRPr>
          <a:latin typeface="+mn-lt"/>
          <a:ea typeface="+mn-ea"/>
          <a:cs typeface="+mn-cs"/>
        </a:defRPr>
      </a:lvl3pPr>
      <a:lvl4pPr marL="831718">
        <a:defRPr>
          <a:latin typeface="+mn-lt"/>
          <a:ea typeface="+mn-ea"/>
          <a:cs typeface="+mn-cs"/>
        </a:defRPr>
      </a:lvl4pPr>
      <a:lvl5pPr marL="1108956">
        <a:defRPr>
          <a:latin typeface="+mn-lt"/>
          <a:ea typeface="+mn-ea"/>
          <a:cs typeface="+mn-cs"/>
        </a:defRPr>
      </a:lvl5pPr>
      <a:lvl6pPr marL="1386196">
        <a:defRPr>
          <a:latin typeface="+mn-lt"/>
          <a:ea typeface="+mn-ea"/>
          <a:cs typeface="+mn-cs"/>
        </a:defRPr>
      </a:lvl6pPr>
      <a:lvl7pPr marL="1663434">
        <a:defRPr>
          <a:latin typeface="+mn-lt"/>
          <a:ea typeface="+mn-ea"/>
          <a:cs typeface="+mn-cs"/>
        </a:defRPr>
      </a:lvl7pPr>
      <a:lvl8pPr marL="1940674">
        <a:defRPr>
          <a:latin typeface="+mn-lt"/>
          <a:ea typeface="+mn-ea"/>
          <a:cs typeface="+mn-cs"/>
        </a:defRPr>
      </a:lvl8pPr>
      <a:lvl9pPr marL="2217913">
        <a:defRPr>
          <a:latin typeface="+mn-lt"/>
          <a:ea typeface="+mn-ea"/>
          <a:cs typeface="+mn-cs"/>
        </a:defRPr>
      </a:lvl9pPr>
    </p:otherStyle>
  </p:txStyles>
  <p:extLst>
    <p:ext uri="{27BBF7A9-308A-43DC-89C8-2F10F3537804}">
      <p15:sldGuideLst xmlns:p15="http://schemas.microsoft.com/office/powerpoint/2012/main">
        <p15:guide id="4" orient="horz" pos="124">
          <p15:clr>
            <a:srgbClr val="F26B43"/>
          </p15:clr>
        </p15:guide>
        <p15:guide id="5" pos="5640">
          <p15:clr>
            <a:srgbClr val="F26B43"/>
          </p15:clr>
        </p15:guide>
        <p15:guide id="6" orient="horz" pos="3108">
          <p15:clr>
            <a:srgbClr val="F26B43"/>
          </p15:clr>
        </p15:guide>
        <p15:guide id="7" pos="1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0E230C-ED16-A429-DA72-9C431E4AEA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F3E1716-9AB6-B4B7-AD18-65454F53C8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22BEB6-C603-3FF4-C285-5D7D5A05CD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09CF8-69B4-4AA5-81D5-FAAB772F34F1}" type="datetimeFigureOut">
              <a:rPr lang="en-GB" smtClean="0"/>
              <a:t>15/12/2025</a:t>
            </a:fld>
            <a:endParaRPr lang="en-GB"/>
          </a:p>
        </p:txBody>
      </p:sp>
      <p:sp>
        <p:nvSpPr>
          <p:cNvPr id="5" name="Footer Placeholder 4">
            <a:extLst>
              <a:ext uri="{FF2B5EF4-FFF2-40B4-BE49-F238E27FC236}">
                <a16:creationId xmlns:a16="http://schemas.microsoft.com/office/drawing/2014/main" id="{5BC36698-9D2A-4A0C-5228-A9EC56F7AB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0BFA493-8B03-7E79-602F-95BB48F0D3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2270F-7981-4060-932D-6379E74A36C2}" type="slidenum">
              <a:rPr lang="en-GB" smtClean="0"/>
              <a:t>‹#›</a:t>
            </a:fld>
            <a:endParaRPr lang="en-GB"/>
          </a:p>
        </p:txBody>
      </p:sp>
    </p:spTree>
    <p:extLst>
      <p:ext uri="{BB962C8B-B14F-4D97-AF65-F5344CB8AC3E}">
        <p14:creationId xmlns:p14="http://schemas.microsoft.com/office/powerpoint/2010/main" val="353586765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cafod.org.uk/education/campaign-in-your-school/jubilee-debt-crisis-campaign-for-school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hyperlink" Target="https://cafod.org.uk/jubilee-schools/jubilee-pledge/jubilee-pledge-map" TargetMode="External"/><Relationship Id="rId3" Type="http://schemas.openxmlformats.org/officeDocument/2006/relationships/image" Target="../media/image5.png"/><Relationship Id="rId7" Type="http://schemas.openxmlformats.org/officeDocument/2006/relationships/hyperlink" Target="https://assets.ctfassets.net/vy3axnuecuwj/46WhMjaGobGcKUavoFE8Yu/f81c1d98293db14d9311c5f7ac5d60b4/Education_Jubilee_PledgePoster.pdf"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hyperlink" Target="https://view.officeapps.live.com/op/view.aspx?src=https%3A%2F%2Fdownloads.ctfassets.net%2Fvy3axnuecuwj%2FtGDV7L7i5w0wgaFTrCgAL%2F7cd8d146b31b1a9af3e9715ca7337216%2FEducation_Jubilee_CPDPledgeDay.pptx&amp;wdOrigin=BROWSELINK" TargetMode="External"/><Relationship Id="rId4" Type="http://schemas.openxmlformats.org/officeDocument/2006/relationships/image" Target="../media/image6.jpeg"/><Relationship Id="rId9" Type="http://schemas.openxmlformats.org/officeDocument/2006/relationships/hyperlink" Target="https://cafod.org.uk/jubilee-schools/jubilee-pledg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C6F452-07A7-8EB1-9A02-09685FE33B21}"/>
              </a:ext>
            </a:extLst>
          </p:cNvPr>
          <p:cNvSpPr>
            <a:spLocks noGrp="1"/>
          </p:cNvSpPr>
          <p:nvPr>
            <p:ph type="body" sz="quarter" idx="12"/>
          </p:nvPr>
        </p:nvSpPr>
        <p:spPr/>
        <p:txBody>
          <a:bodyPr/>
          <a:lstStyle/>
          <a:p>
            <a:endParaRPr lang="en-GB"/>
          </a:p>
        </p:txBody>
      </p:sp>
      <p:sp>
        <p:nvSpPr>
          <p:cNvPr id="2" name="Subtitle 1">
            <a:extLst>
              <a:ext uri="{FF2B5EF4-FFF2-40B4-BE49-F238E27FC236}">
                <a16:creationId xmlns:a16="http://schemas.microsoft.com/office/drawing/2014/main" id="{ECA3E0B3-F4E2-59B1-C002-2881601512B5}"/>
              </a:ext>
            </a:extLst>
          </p:cNvPr>
          <p:cNvSpPr>
            <a:spLocks noGrp="1"/>
          </p:cNvSpPr>
          <p:nvPr>
            <p:ph type="subTitle" idx="4"/>
          </p:nvPr>
        </p:nvSpPr>
        <p:spPr/>
        <p:txBody>
          <a:bodyPr/>
          <a:lstStyle/>
          <a:p>
            <a:r>
              <a:rPr lang="en-GB"/>
              <a:t>Susan Kambalu</a:t>
            </a:r>
          </a:p>
        </p:txBody>
      </p:sp>
      <p:sp>
        <p:nvSpPr>
          <p:cNvPr id="6" name="Title 5">
            <a:extLst>
              <a:ext uri="{FF2B5EF4-FFF2-40B4-BE49-F238E27FC236}">
                <a16:creationId xmlns:a16="http://schemas.microsoft.com/office/drawing/2014/main" id="{B1CFE4D3-A9DF-8B9E-98A8-4CCC519FB5FC}"/>
              </a:ext>
            </a:extLst>
          </p:cNvPr>
          <p:cNvSpPr>
            <a:spLocks noGrp="1"/>
          </p:cNvSpPr>
          <p:nvPr>
            <p:ph type="title"/>
          </p:nvPr>
        </p:nvSpPr>
        <p:spPr>
          <a:xfrm>
            <a:off x="1477075" y="1873163"/>
            <a:ext cx="4064396" cy="1031051"/>
          </a:xfrm>
        </p:spPr>
        <p:txBody>
          <a:bodyPr/>
          <a:lstStyle/>
          <a:p>
            <a:r>
              <a:rPr lang="en-US"/>
              <a:t>Spring term 2026: CAFOD update</a:t>
            </a:r>
          </a:p>
        </p:txBody>
      </p:sp>
      <p:pic>
        <p:nvPicPr>
          <p:cNvPr id="17" name="Picture Placeholder 16" descr="A close-up of hands on a globe&#10;&#10;AI-generated content may be incorrect.">
            <a:extLst>
              <a:ext uri="{FF2B5EF4-FFF2-40B4-BE49-F238E27FC236}">
                <a16:creationId xmlns:a16="http://schemas.microsoft.com/office/drawing/2014/main" id="{68DF8B4E-22F7-863C-C084-691AE5AE4A4E}"/>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13316" r="13316"/>
          <a:stretch/>
        </p:blipFill>
        <p:spPr/>
      </p:pic>
      <p:sp>
        <p:nvSpPr>
          <p:cNvPr id="3" name="Text Placeholder 2">
            <a:extLst>
              <a:ext uri="{FF2B5EF4-FFF2-40B4-BE49-F238E27FC236}">
                <a16:creationId xmlns:a16="http://schemas.microsoft.com/office/drawing/2014/main" id="{845A9A76-F771-6F2B-77B6-B5698DB16C5F}"/>
              </a:ext>
            </a:extLst>
          </p:cNvPr>
          <p:cNvSpPr>
            <a:spLocks noGrp="1"/>
          </p:cNvSpPr>
          <p:nvPr>
            <p:ph type="body" sz="quarter" idx="11"/>
          </p:nvPr>
        </p:nvSpPr>
        <p:spPr/>
        <p:txBody>
          <a:bodyPr/>
          <a:lstStyle/>
          <a:p>
            <a:r>
              <a:rPr lang="en-GB"/>
              <a:t>December 2025</a:t>
            </a:r>
          </a:p>
        </p:txBody>
      </p:sp>
    </p:spTree>
    <p:extLst>
      <p:ext uri="{BB962C8B-B14F-4D97-AF65-F5344CB8AC3E}">
        <p14:creationId xmlns:p14="http://schemas.microsoft.com/office/powerpoint/2010/main" val="410740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8E7877-0151-EF37-73B1-C11171A667FD}"/>
              </a:ext>
            </a:extLst>
          </p:cNvPr>
          <p:cNvSpPr>
            <a:spLocks noGrp="1"/>
          </p:cNvSpPr>
          <p:nvPr>
            <p:ph type="body" sz="quarter" idx="12"/>
          </p:nvPr>
        </p:nvSpPr>
        <p:spPr/>
        <p:txBody>
          <a:bodyPr/>
          <a:lstStyle/>
          <a:p>
            <a:endParaRPr lang="en-GB"/>
          </a:p>
        </p:txBody>
      </p:sp>
      <p:sp>
        <p:nvSpPr>
          <p:cNvPr id="3" name="Title 2">
            <a:extLst>
              <a:ext uri="{FF2B5EF4-FFF2-40B4-BE49-F238E27FC236}">
                <a16:creationId xmlns:a16="http://schemas.microsoft.com/office/drawing/2014/main" id="{849A2523-B592-DC76-A01F-5A40D45A1540}"/>
              </a:ext>
            </a:extLst>
          </p:cNvPr>
          <p:cNvSpPr>
            <a:spLocks noGrp="1"/>
          </p:cNvSpPr>
          <p:nvPr>
            <p:ph type="title"/>
          </p:nvPr>
        </p:nvSpPr>
        <p:spPr/>
        <p:txBody>
          <a:bodyPr/>
          <a:lstStyle/>
          <a:p>
            <a:endParaRPr lang="en-GB"/>
          </a:p>
        </p:txBody>
      </p:sp>
      <p:sp>
        <p:nvSpPr>
          <p:cNvPr id="4" name="Footer Placeholder 3">
            <a:extLst>
              <a:ext uri="{FF2B5EF4-FFF2-40B4-BE49-F238E27FC236}">
                <a16:creationId xmlns:a16="http://schemas.microsoft.com/office/drawing/2014/main" id="{EFA6F65C-0CE4-D1C2-7672-EEE952DE6753}"/>
              </a:ext>
            </a:extLst>
          </p:cNvPr>
          <p:cNvSpPr>
            <a:spLocks noGrp="1"/>
          </p:cNvSpPr>
          <p:nvPr>
            <p:ph type="ftr" sz="quarter" idx="13"/>
          </p:nvPr>
        </p:nvSpPr>
        <p:spPr/>
        <p:txBody>
          <a:bodyPr/>
          <a:lstStyle/>
          <a:p>
            <a:endParaRPr lang="en-US"/>
          </a:p>
        </p:txBody>
      </p:sp>
      <p:sp>
        <p:nvSpPr>
          <p:cNvPr id="5" name="Slide Number Placeholder 4">
            <a:extLst>
              <a:ext uri="{FF2B5EF4-FFF2-40B4-BE49-F238E27FC236}">
                <a16:creationId xmlns:a16="http://schemas.microsoft.com/office/drawing/2014/main" id="{7B8A90F5-C8E5-986C-BE8C-C6DFFFAB9E20}"/>
              </a:ext>
            </a:extLst>
          </p:cNvPr>
          <p:cNvSpPr>
            <a:spLocks noGrp="1"/>
          </p:cNvSpPr>
          <p:nvPr>
            <p:ph type="sldNum" sz="quarter" idx="14"/>
          </p:nvPr>
        </p:nvSpPr>
        <p:spPr/>
        <p:txBody>
          <a:bodyPr/>
          <a:lstStyle/>
          <a:p>
            <a:fld id="{B6F15528-21DE-4FAA-801E-634DDDAF4B2B}" type="slidenum">
              <a:rPr lang="en-US" smtClean="0"/>
              <a:pPr/>
              <a:t>10</a:t>
            </a:fld>
            <a:endParaRPr lang="en-US"/>
          </a:p>
        </p:txBody>
      </p:sp>
      <p:pic>
        <p:nvPicPr>
          <p:cNvPr id="7" name="Picture 6" descr="A group of people posing for a photo&#10;&#10;AI-generated content may be incorrect.">
            <a:extLst>
              <a:ext uri="{FF2B5EF4-FFF2-40B4-BE49-F238E27FC236}">
                <a16:creationId xmlns:a16="http://schemas.microsoft.com/office/drawing/2014/main" id="{1C160E52-8D4D-46F9-AF42-76CB66809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38" y="1"/>
            <a:ext cx="12242276" cy="6824662"/>
          </a:xfrm>
          <a:prstGeom prst="rect">
            <a:avLst/>
          </a:prstGeom>
        </p:spPr>
      </p:pic>
    </p:spTree>
    <p:extLst>
      <p:ext uri="{BB962C8B-B14F-4D97-AF65-F5344CB8AC3E}">
        <p14:creationId xmlns:p14="http://schemas.microsoft.com/office/powerpoint/2010/main" val="3636432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34687E-2CB4-D422-1A07-DB240A75B3E5}"/>
              </a:ext>
            </a:extLst>
          </p:cNvPr>
          <p:cNvSpPr>
            <a:spLocks noGrp="1"/>
          </p:cNvSpPr>
          <p:nvPr>
            <p:ph type="title"/>
          </p:nvPr>
        </p:nvSpPr>
        <p:spPr/>
        <p:txBody>
          <a:bodyPr/>
          <a:lstStyle/>
          <a:p>
            <a:r>
              <a:rPr lang="en-GB"/>
              <a:t>St Oscar Romero: truth in the media </a:t>
            </a:r>
          </a:p>
        </p:txBody>
      </p:sp>
      <p:sp>
        <p:nvSpPr>
          <p:cNvPr id="4" name="Footer Placeholder 3">
            <a:extLst>
              <a:ext uri="{FF2B5EF4-FFF2-40B4-BE49-F238E27FC236}">
                <a16:creationId xmlns:a16="http://schemas.microsoft.com/office/drawing/2014/main" id="{1BB672FB-3631-1A7E-F50F-D62A8D630640}"/>
              </a:ext>
            </a:extLst>
          </p:cNvPr>
          <p:cNvSpPr>
            <a:spLocks noGrp="1"/>
          </p:cNvSpPr>
          <p:nvPr>
            <p:ph type="ftr" sz="quarter" idx="13"/>
          </p:nvPr>
        </p:nvSpPr>
        <p:spPr/>
        <p:txBody>
          <a:bodyPr/>
          <a:lstStyle/>
          <a:p>
            <a:endParaRPr lang="en-US"/>
          </a:p>
        </p:txBody>
      </p:sp>
      <p:sp>
        <p:nvSpPr>
          <p:cNvPr id="5" name="Slide Number Placeholder 4">
            <a:extLst>
              <a:ext uri="{FF2B5EF4-FFF2-40B4-BE49-F238E27FC236}">
                <a16:creationId xmlns:a16="http://schemas.microsoft.com/office/drawing/2014/main" id="{63113F1D-387C-363E-E729-9750C6E296D5}"/>
              </a:ext>
            </a:extLst>
          </p:cNvPr>
          <p:cNvSpPr>
            <a:spLocks noGrp="1"/>
          </p:cNvSpPr>
          <p:nvPr>
            <p:ph type="sldNum" sz="quarter" idx="14"/>
          </p:nvPr>
        </p:nvSpPr>
        <p:spPr/>
        <p:txBody>
          <a:bodyPr/>
          <a:lstStyle/>
          <a:p>
            <a:fld id="{B6F15528-21DE-4FAA-801E-634DDDAF4B2B}" type="slidenum">
              <a:rPr lang="en-US" smtClean="0"/>
              <a:pPr/>
              <a:t>11</a:t>
            </a:fld>
            <a:endParaRPr lang="en-US"/>
          </a:p>
        </p:txBody>
      </p:sp>
      <p:sp>
        <p:nvSpPr>
          <p:cNvPr id="7" name="Text Placeholder 6">
            <a:extLst>
              <a:ext uri="{FF2B5EF4-FFF2-40B4-BE49-F238E27FC236}">
                <a16:creationId xmlns:a16="http://schemas.microsoft.com/office/drawing/2014/main" id="{1D644C51-2456-CD65-D723-5BCF5D2392B2}"/>
              </a:ext>
            </a:extLst>
          </p:cNvPr>
          <p:cNvSpPr>
            <a:spLocks noGrp="1"/>
          </p:cNvSpPr>
          <p:nvPr>
            <p:ph type="body" sz="quarter" idx="12"/>
          </p:nvPr>
        </p:nvSpPr>
        <p:spPr/>
        <p:txBody>
          <a:bodyPr/>
          <a:lstStyle/>
          <a:p>
            <a:endParaRPr lang="en-GB"/>
          </a:p>
        </p:txBody>
      </p:sp>
      <p:pic>
        <p:nvPicPr>
          <p:cNvPr id="9" name="Picture 8" descr="A close-up of a logo&#10;&#10;AI-generated content may be incorrect.">
            <a:extLst>
              <a:ext uri="{FF2B5EF4-FFF2-40B4-BE49-F238E27FC236}">
                <a16:creationId xmlns:a16="http://schemas.microsoft.com/office/drawing/2014/main" id="{D70B1DDA-E495-F119-AF66-0B117999B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69391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C6216D-EF5A-0715-C3EB-BAD10F4D72A0}"/>
              </a:ext>
            </a:extLst>
          </p:cNvPr>
          <p:cNvSpPr>
            <a:spLocks noGrp="1"/>
          </p:cNvSpPr>
          <p:nvPr>
            <p:ph type="title"/>
          </p:nvPr>
        </p:nvSpPr>
        <p:spPr/>
        <p:txBody>
          <a:bodyPr/>
          <a:lstStyle/>
          <a:p>
            <a:r>
              <a:rPr lang="en-GB" dirty="0"/>
              <a:t>Campaign with CAFOD</a:t>
            </a:r>
          </a:p>
        </p:txBody>
      </p:sp>
      <p:sp>
        <p:nvSpPr>
          <p:cNvPr id="4" name="Footer Placeholder 3">
            <a:extLst>
              <a:ext uri="{FF2B5EF4-FFF2-40B4-BE49-F238E27FC236}">
                <a16:creationId xmlns:a16="http://schemas.microsoft.com/office/drawing/2014/main" id="{8A48941B-02B4-960F-0656-9BEE7EF6CF09}"/>
              </a:ext>
            </a:extLst>
          </p:cNvPr>
          <p:cNvSpPr>
            <a:spLocks noGrp="1"/>
          </p:cNvSpPr>
          <p:nvPr>
            <p:ph type="ftr" sz="quarter" idx="13"/>
          </p:nvPr>
        </p:nvSpPr>
        <p:spPr/>
        <p:txBody>
          <a:bodyPr/>
          <a:lstStyle/>
          <a:p>
            <a:endParaRPr lang="en-US"/>
          </a:p>
        </p:txBody>
      </p:sp>
      <p:sp>
        <p:nvSpPr>
          <p:cNvPr id="5" name="Slide Number Placeholder 4">
            <a:extLst>
              <a:ext uri="{FF2B5EF4-FFF2-40B4-BE49-F238E27FC236}">
                <a16:creationId xmlns:a16="http://schemas.microsoft.com/office/drawing/2014/main" id="{204723AA-08A1-9BB8-B109-F7EDE825CDC7}"/>
              </a:ext>
            </a:extLst>
          </p:cNvPr>
          <p:cNvSpPr>
            <a:spLocks noGrp="1"/>
          </p:cNvSpPr>
          <p:nvPr>
            <p:ph type="sldNum" sz="quarter" idx="14"/>
          </p:nvPr>
        </p:nvSpPr>
        <p:spPr/>
        <p:txBody>
          <a:bodyPr/>
          <a:lstStyle/>
          <a:p>
            <a:fld id="{B6F15528-21DE-4FAA-801E-634DDDAF4B2B}" type="slidenum">
              <a:rPr lang="en-US" smtClean="0"/>
              <a:pPr/>
              <a:t>12</a:t>
            </a:fld>
            <a:endParaRPr lang="en-US"/>
          </a:p>
        </p:txBody>
      </p:sp>
      <p:pic>
        <p:nvPicPr>
          <p:cNvPr id="7" name="Picture 6" descr="A close-up of a sign&#10;&#10;AI-generated content may be incorrect.">
            <a:hlinkClick r:id="rId3"/>
            <a:extLst>
              <a:ext uri="{FF2B5EF4-FFF2-40B4-BE49-F238E27FC236}">
                <a16:creationId xmlns:a16="http://schemas.microsoft.com/office/drawing/2014/main" id="{F8B884FA-B267-29E7-602B-D063A2C10F9D}"/>
              </a:ext>
            </a:extLst>
          </p:cNvPr>
          <p:cNvPicPr>
            <a:picLocks noChangeAspect="1"/>
          </p:cNvPicPr>
          <p:nvPr/>
        </p:nvPicPr>
        <p:blipFill>
          <a:blip r:embed="rId4"/>
          <a:stretch>
            <a:fillRect/>
          </a:stretch>
        </p:blipFill>
        <p:spPr>
          <a:xfrm>
            <a:off x="423332" y="1067489"/>
            <a:ext cx="9250753" cy="5193262"/>
          </a:xfrm>
          <a:prstGeom prst="rect">
            <a:avLst/>
          </a:prstGeom>
        </p:spPr>
      </p:pic>
      <p:sp>
        <p:nvSpPr>
          <p:cNvPr id="10" name="Rectangle 9">
            <a:extLst>
              <a:ext uri="{FF2B5EF4-FFF2-40B4-BE49-F238E27FC236}">
                <a16:creationId xmlns:a16="http://schemas.microsoft.com/office/drawing/2014/main" id="{65F7FDC9-E490-47E3-36BA-3D58C655EECB}"/>
              </a:ext>
            </a:extLst>
          </p:cNvPr>
          <p:cNvSpPr/>
          <p:nvPr/>
        </p:nvSpPr>
        <p:spPr>
          <a:xfrm>
            <a:off x="2916195" y="4399005"/>
            <a:ext cx="4250724" cy="6425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qr code with black dots&#10;&#10;AI-generated content may be incorrect.">
            <a:extLst>
              <a:ext uri="{FF2B5EF4-FFF2-40B4-BE49-F238E27FC236}">
                <a16:creationId xmlns:a16="http://schemas.microsoft.com/office/drawing/2014/main" id="{0898BD70-C0B6-971D-667D-87CD9F7CF2FC}"/>
              </a:ext>
            </a:extLst>
          </p:cNvPr>
          <p:cNvPicPr>
            <a:picLocks noChangeAspect="1"/>
          </p:cNvPicPr>
          <p:nvPr/>
        </p:nvPicPr>
        <p:blipFill>
          <a:blip r:embed="rId5"/>
          <a:stretch>
            <a:fillRect/>
          </a:stretch>
        </p:blipFill>
        <p:spPr>
          <a:xfrm>
            <a:off x="10539370" y="4862121"/>
            <a:ext cx="1398630" cy="1398630"/>
          </a:xfrm>
          <a:prstGeom prst="rect">
            <a:avLst/>
          </a:prstGeom>
        </p:spPr>
      </p:pic>
    </p:spTree>
    <p:extLst>
      <p:ext uri="{BB962C8B-B14F-4D97-AF65-F5344CB8AC3E}">
        <p14:creationId xmlns:p14="http://schemas.microsoft.com/office/powerpoint/2010/main" val="2294877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extLst>
              <a:ext uri="{FF2B5EF4-FFF2-40B4-BE49-F238E27FC236}">
                <a16:creationId xmlns:a16="http://schemas.microsoft.com/office/drawing/2014/main" id="{1E36A0ED-F47B-55F9-9055-B91762940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E8DD5192-D892-361D-B51B-D43712446B25}"/>
              </a:ext>
            </a:extLst>
          </p:cNvPr>
          <p:cNvGrpSpPr/>
          <p:nvPr/>
        </p:nvGrpSpPr>
        <p:grpSpPr>
          <a:xfrm>
            <a:off x="3767768" y="-22034"/>
            <a:ext cx="8424225" cy="4109292"/>
            <a:chOff x="3767768" y="-22034"/>
            <a:chExt cx="8424225" cy="4109292"/>
          </a:xfrm>
        </p:grpSpPr>
        <p:sp>
          <p:nvSpPr>
            <p:cNvPr id="4" name="Diagonal Stripe 3">
              <a:extLst>
                <a:ext uri="{FF2B5EF4-FFF2-40B4-BE49-F238E27FC236}">
                  <a16:creationId xmlns:a16="http://schemas.microsoft.com/office/drawing/2014/main" id="{3A09E54D-C904-E97E-51F6-A176C18EE43F}"/>
                </a:ext>
              </a:extLst>
            </p:cNvPr>
            <p:cNvSpPr/>
            <p:nvPr/>
          </p:nvSpPr>
          <p:spPr>
            <a:xfrm flipH="1">
              <a:off x="3767768" y="-22034"/>
              <a:ext cx="8424225" cy="4109292"/>
            </a:xfrm>
            <a:prstGeom prst="diagStripe">
              <a:avLst>
                <a:gd name="adj" fmla="val 69146"/>
              </a:avLst>
            </a:prstGeom>
            <a:solidFill>
              <a:srgbClr val="AAC81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Box 4">
              <a:extLst>
                <a:ext uri="{FF2B5EF4-FFF2-40B4-BE49-F238E27FC236}">
                  <a16:creationId xmlns:a16="http://schemas.microsoft.com/office/drawing/2014/main" id="{D82FE79D-8878-D8F6-493B-85B0D2DCF1BF}"/>
                </a:ext>
              </a:extLst>
            </p:cNvPr>
            <p:cNvSpPr txBox="1"/>
            <p:nvPr/>
          </p:nvSpPr>
          <p:spPr>
            <a:xfrm rot="1535242">
              <a:off x="5294138" y="1227994"/>
              <a:ext cx="6466902" cy="923330"/>
            </a:xfrm>
            <a:prstGeom prst="rect">
              <a:avLst/>
            </a:prstGeom>
            <a:noFill/>
          </p:spPr>
          <p:txBody>
            <a:bodyPr wrap="square" rtlCol="0">
              <a:spAutoFit/>
            </a:bodyPr>
            <a:lstStyle/>
            <a:p>
              <a:r>
                <a:rPr lang="en-GB" sz="5400" b="1">
                  <a:solidFill>
                    <a:schemeClr val="bg1"/>
                  </a:solidFill>
                </a:rPr>
                <a:t>cafod.org.uk/</a:t>
              </a:r>
              <a:r>
                <a:rPr lang="en-GB" sz="5400" b="1" err="1">
                  <a:solidFill>
                    <a:schemeClr val="bg1"/>
                  </a:solidFill>
                </a:rPr>
                <a:t>cpd</a:t>
              </a:r>
              <a:endParaRPr lang="en-GB" sz="5400" b="1">
                <a:solidFill>
                  <a:schemeClr val="bg1"/>
                </a:solidFill>
              </a:endParaRPr>
            </a:p>
          </p:txBody>
        </p:sp>
      </p:grpSp>
    </p:spTree>
    <p:extLst>
      <p:ext uri="{BB962C8B-B14F-4D97-AF65-F5344CB8AC3E}">
        <p14:creationId xmlns:p14="http://schemas.microsoft.com/office/powerpoint/2010/main" val="333198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B4355-F68F-EA94-F643-96C4F9E57F4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EB3AE4A-4984-4585-B995-6B03595B914D}"/>
              </a:ext>
            </a:extLst>
          </p:cNvPr>
          <p:cNvSpPr>
            <a:spLocks noGrp="1"/>
          </p:cNvSpPr>
          <p:nvPr>
            <p:ph type="subTitle" idx="1"/>
          </p:nvPr>
        </p:nvSpPr>
        <p:spPr/>
        <p:txBody>
          <a:bodyPr/>
          <a:lstStyle/>
          <a:p>
            <a:endParaRPr lang="en-US"/>
          </a:p>
        </p:txBody>
      </p:sp>
      <p:pic>
        <p:nvPicPr>
          <p:cNvPr id="5" name="Picture 4" descr="A colorful lines on a white background&#10;&#10;Description automatically generated">
            <a:extLst>
              <a:ext uri="{FF2B5EF4-FFF2-40B4-BE49-F238E27FC236}">
                <a16:creationId xmlns:a16="http://schemas.microsoft.com/office/drawing/2014/main" id="{E5368491-9A73-D4E7-66F5-448B31159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778582-5F4D-8F8C-9D9B-182833EA9E05}"/>
              </a:ext>
            </a:extLst>
          </p:cNvPr>
          <p:cNvSpPr txBox="1"/>
          <p:nvPr/>
        </p:nvSpPr>
        <p:spPr>
          <a:xfrm>
            <a:off x="5527368" y="988501"/>
            <a:ext cx="6228080" cy="769441"/>
          </a:xfrm>
          <a:prstGeom prst="rect">
            <a:avLst/>
          </a:prstGeom>
          <a:solidFill>
            <a:schemeClr val="bg1">
              <a:alpha val="72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a:ln>
                  <a:noFill/>
                </a:ln>
                <a:solidFill>
                  <a:srgbClr val="112643"/>
                </a:solidFill>
                <a:effectLst/>
                <a:uLnTx/>
                <a:uFillTx/>
                <a:ea typeface="+mn-ea"/>
                <a:cs typeface="Arial" panose="020B0604020202020204" pitchFamily="34" charset="0"/>
              </a:rPr>
              <a:t>Jubilee Legacy</a:t>
            </a:r>
          </a:p>
        </p:txBody>
      </p:sp>
    </p:spTree>
    <p:extLst>
      <p:ext uri="{BB962C8B-B14F-4D97-AF65-F5344CB8AC3E}">
        <p14:creationId xmlns:p14="http://schemas.microsoft.com/office/powerpoint/2010/main" val="1333544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7AD95-E143-FB4B-C1E1-27F9F8399E78}"/>
            </a:ext>
          </a:extLst>
        </p:cNvPr>
        <p:cNvGrpSpPr/>
        <p:nvPr/>
      </p:nvGrpSpPr>
      <p:grpSpPr>
        <a:xfrm>
          <a:off x="0" y="0"/>
          <a:ext cx="0" cy="0"/>
          <a:chOff x="0" y="0"/>
          <a:chExt cx="0" cy="0"/>
        </a:xfrm>
      </p:grpSpPr>
      <p:pic>
        <p:nvPicPr>
          <p:cNvPr id="11" name="Picture 10" descr="A black background with white text&#10;&#10;AI-generated content may be incorrect.">
            <a:extLst>
              <a:ext uri="{FF2B5EF4-FFF2-40B4-BE49-F238E27FC236}">
                <a16:creationId xmlns:a16="http://schemas.microsoft.com/office/drawing/2014/main" id="{A6D0B526-A116-DACE-25EF-91ABDB1FEC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7874" y="6345518"/>
            <a:ext cx="736555" cy="248812"/>
          </a:xfrm>
          <a:prstGeom prst="rect">
            <a:avLst/>
          </a:prstGeom>
        </p:spPr>
      </p:pic>
      <p:pic>
        <p:nvPicPr>
          <p:cNvPr id="18" name="Picture 17" descr="A logo for a service&#10;&#10;AI-generated content may be incorrect.">
            <a:extLst>
              <a:ext uri="{FF2B5EF4-FFF2-40B4-BE49-F238E27FC236}">
                <a16:creationId xmlns:a16="http://schemas.microsoft.com/office/drawing/2014/main" id="{67CF5F02-CF75-AB8D-9324-E398D220B8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7270" y="6186762"/>
            <a:ext cx="566057" cy="566057"/>
          </a:xfrm>
          <a:prstGeom prst="rect">
            <a:avLst/>
          </a:prstGeom>
        </p:spPr>
      </p:pic>
      <p:pic>
        <p:nvPicPr>
          <p:cNvPr id="20" name="Picture 19" descr="A logo for a company&#10;&#10;AI-generated content may be incorrect.">
            <a:extLst>
              <a:ext uri="{FF2B5EF4-FFF2-40B4-BE49-F238E27FC236}">
                <a16:creationId xmlns:a16="http://schemas.microsoft.com/office/drawing/2014/main" id="{B9BA20FD-0FBC-7B0E-FE56-96E37A9437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2747" y="6242044"/>
            <a:ext cx="899976" cy="477918"/>
          </a:xfrm>
          <a:prstGeom prst="rect">
            <a:avLst/>
          </a:prstGeom>
        </p:spPr>
      </p:pic>
      <p:sp>
        <p:nvSpPr>
          <p:cNvPr id="4" name="TextBox 3">
            <a:extLst>
              <a:ext uri="{FF2B5EF4-FFF2-40B4-BE49-F238E27FC236}">
                <a16:creationId xmlns:a16="http://schemas.microsoft.com/office/drawing/2014/main" id="{18009C5C-9516-3F1D-8FB3-472E8250D2F0}"/>
              </a:ext>
            </a:extLst>
          </p:cNvPr>
          <p:cNvSpPr txBox="1"/>
          <p:nvPr/>
        </p:nvSpPr>
        <p:spPr>
          <a:xfrm>
            <a:off x="7188077" y="513300"/>
            <a:ext cx="5003923" cy="588944"/>
          </a:xfrm>
          <a:prstGeom prst="rect">
            <a:avLst/>
          </a:prstGeom>
          <a:solidFill>
            <a:srgbClr val="FAC42B"/>
          </a:solid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3200" b="1" i="0" u="none" strike="noStrike" kern="100" cap="none" spc="0" normalizeH="0" baseline="0" noProof="0" dirty="0">
                <a:ln>
                  <a:noFill/>
                </a:ln>
                <a:solidFill>
                  <a:srgbClr val="222544"/>
                </a:solidFill>
                <a:effectLst/>
                <a:uLnTx/>
                <a:uFillTx/>
                <a:latin typeface="Montserrat" panose="00000500000000000000" pitchFamily="2" charset="0"/>
                <a:ea typeface="Aptos" panose="020B0004020202020204" pitchFamily="34" charset="0"/>
                <a:cs typeface="Times New Roman" panose="02020603050405020304" pitchFamily="18" charset="0"/>
              </a:rPr>
              <a:t>Make the pledge</a:t>
            </a:r>
            <a:endParaRPr kumimoji="0" lang="en-GB" sz="2800" b="1" i="0" u="none" strike="noStrike" kern="100" cap="none" spc="0" normalizeH="0" baseline="0" noProof="0" dirty="0">
              <a:ln>
                <a:noFill/>
              </a:ln>
              <a:solidFill>
                <a:srgbClr val="222544"/>
              </a:solidFill>
              <a:effectLst/>
              <a:uLnTx/>
              <a:uFillTx/>
              <a:latin typeface="Montserrat" panose="00000500000000000000" pitchFamily="2"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F815796-C74A-B4A3-81D8-11575BA9E9AC}"/>
              </a:ext>
            </a:extLst>
          </p:cNvPr>
          <p:cNvSpPr txBox="1"/>
          <p:nvPr/>
        </p:nvSpPr>
        <p:spPr>
          <a:xfrm>
            <a:off x="296998" y="1949132"/>
            <a:ext cx="11598003" cy="1200329"/>
          </a:xfrm>
          <a:prstGeom prst="rect">
            <a:avLst/>
          </a:prstGeom>
          <a:noFill/>
          <a:ln>
            <a:noFill/>
          </a:ln>
        </p:spPr>
        <p:txBody>
          <a:bodyPr wrap="square">
            <a:spAutoFit/>
          </a:bodyPr>
          <a:lstStyle/>
          <a:p>
            <a:r>
              <a:rPr lang="en-GB" b="1" dirty="0">
                <a:latin typeface="Montserrat" panose="00000500000000000000" pitchFamily="2" charset="0"/>
              </a:rPr>
              <a:t>Mark the Jubilee Year 2025 as signs of hope</a:t>
            </a:r>
            <a:r>
              <a:rPr lang="en-GB" dirty="0">
                <a:latin typeface="Montserrat" panose="00000500000000000000" pitchFamily="2" charset="0"/>
              </a:rPr>
              <a:t>: join over a thousand schools in making the Jubilee Pledge to live out CST and build a better world</a:t>
            </a:r>
            <a:r>
              <a:rPr lang="en-GB" b="1" dirty="0">
                <a:latin typeface="Montserrat" panose="00000500000000000000" pitchFamily="2" charset="0"/>
              </a:rPr>
              <a:t>.</a:t>
            </a:r>
            <a:r>
              <a:rPr lang="en-GB" dirty="0">
                <a:latin typeface="Montserrat" panose="00000500000000000000" pitchFamily="2" charset="0"/>
              </a:rPr>
              <a:t> It’s easy to do – you are already living out CST! The Jubilee Pledge is not just for 2025 but is a whole school, long term commitment…</a:t>
            </a:r>
            <a:r>
              <a:rPr lang="en-GB" b="1" dirty="0">
                <a:latin typeface="Montserrat" panose="00000500000000000000" pitchFamily="2" charset="0"/>
              </a:rPr>
              <a:t>it’s never too late</a:t>
            </a:r>
            <a:r>
              <a:rPr lang="en-GB" dirty="0">
                <a:latin typeface="Montserrat" panose="00000500000000000000" pitchFamily="2" charset="0"/>
              </a:rPr>
              <a:t> to make the Jubilee Pledge!</a:t>
            </a:r>
          </a:p>
        </p:txBody>
      </p:sp>
      <p:pic>
        <p:nvPicPr>
          <p:cNvPr id="12" name="Picture 11">
            <a:extLst>
              <a:ext uri="{FF2B5EF4-FFF2-40B4-BE49-F238E27FC236}">
                <a16:creationId xmlns:a16="http://schemas.microsoft.com/office/drawing/2014/main" id="{57B96F73-1C41-1B00-7B9A-CA409461C6BA}"/>
              </a:ext>
            </a:extLst>
          </p:cNvPr>
          <p:cNvPicPr>
            <a:picLocks noChangeAspect="1"/>
          </p:cNvPicPr>
          <p:nvPr/>
        </p:nvPicPr>
        <p:blipFill>
          <a:blip r:embed="rId6"/>
          <a:srcRect l="2098" t="5646" r="32304" b="43327"/>
          <a:stretch/>
        </p:blipFill>
        <p:spPr>
          <a:xfrm>
            <a:off x="0" y="0"/>
            <a:ext cx="4734046" cy="1924870"/>
          </a:xfrm>
          <a:prstGeom prst="rect">
            <a:avLst/>
          </a:prstGeom>
        </p:spPr>
      </p:pic>
      <p:sp>
        <p:nvSpPr>
          <p:cNvPr id="3" name="TextBox 2">
            <a:extLst>
              <a:ext uri="{FF2B5EF4-FFF2-40B4-BE49-F238E27FC236}">
                <a16:creationId xmlns:a16="http://schemas.microsoft.com/office/drawing/2014/main" id="{E49CDF83-3E5D-1488-8241-1B689BAF9257}"/>
              </a:ext>
            </a:extLst>
          </p:cNvPr>
          <p:cNvSpPr txBox="1"/>
          <p:nvPr/>
        </p:nvSpPr>
        <p:spPr>
          <a:xfrm>
            <a:off x="296998" y="3422822"/>
            <a:ext cx="6264876" cy="3139321"/>
          </a:xfrm>
          <a:prstGeom prst="rect">
            <a:avLst/>
          </a:prstGeom>
          <a:solidFill>
            <a:srgbClr val="A2C617"/>
          </a:solidFill>
        </p:spPr>
        <p:txBody>
          <a:bodyPr wrap="square" rtlCol="0">
            <a:spAutoFit/>
          </a:bodyPr>
          <a:lstStyle/>
          <a:p>
            <a:r>
              <a:rPr lang="en-GB" b="1" dirty="0">
                <a:latin typeface="Montserrat" panose="00000500000000000000" pitchFamily="2" charset="0"/>
              </a:rPr>
              <a:t>Simply:</a:t>
            </a:r>
          </a:p>
          <a:p>
            <a:pPr marL="342900" indent="-342900">
              <a:buFont typeface="+mj-lt"/>
              <a:buAutoNum type="arabicPeriod"/>
            </a:pPr>
            <a:r>
              <a:rPr lang="en-GB" dirty="0">
                <a:latin typeface="Montserrat" panose="00000500000000000000" pitchFamily="2" charset="0"/>
              </a:rPr>
              <a:t>Download the Pledge poster </a:t>
            </a:r>
            <a:r>
              <a:rPr lang="en-GB" dirty="0">
                <a:latin typeface="Montserrat" panose="00000500000000000000" pitchFamily="2" charset="0"/>
                <a:hlinkClick r:id="rId7" tooltip="https://assets.ctfassets.net/vy3axnuecuwj/46whmjagobgckuavofe8yu/f81c1d98293db14d9311c5f7ac5d60b4/education_jubilee_pledgeposter.pdf"/>
              </a:rPr>
              <a:t>Education_Jubilee_PledgePoster.pdf</a:t>
            </a:r>
            <a:endParaRPr lang="en-GB" dirty="0">
              <a:latin typeface="Montserrat" panose="00000500000000000000" pitchFamily="2" charset="0"/>
            </a:endParaRPr>
          </a:p>
          <a:p>
            <a:pPr marL="342900" indent="-342900">
              <a:buFont typeface="+mj-lt"/>
              <a:buAutoNum type="arabicPeriod"/>
            </a:pPr>
            <a:r>
              <a:rPr lang="en-GB" dirty="0">
                <a:latin typeface="Montserrat" panose="00000500000000000000" pitchFamily="2" charset="0"/>
              </a:rPr>
              <a:t>Decide together how your school will live out the pledge and add a few lines to the poster (you may want to simply mirror your mission statement)</a:t>
            </a:r>
          </a:p>
          <a:p>
            <a:pPr marL="342900" indent="-342900">
              <a:buFont typeface="+mj-lt"/>
              <a:buAutoNum type="arabicPeriod"/>
            </a:pPr>
            <a:r>
              <a:rPr lang="en-GB" dirty="0">
                <a:latin typeface="Montserrat" panose="00000500000000000000" pitchFamily="2" charset="0"/>
              </a:rPr>
              <a:t>Choose your school from a drop down list to add yourselves to the pledge map and receive your pledge certificate:  </a:t>
            </a:r>
            <a:r>
              <a:rPr lang="en-GB" dirty="0">
                <a:latin typeface="Montserrat" panose="00000500000000000000" pitchFamily="2" charset="0"/>
                <a:hlinkClick r:id="rId8" tooltip="https://cafod.org.uk/jubilee-schools/jubilee-pledge/jubilee-pledge-map"/>
              </a:rPr>
              <a:t>Jubilee Pledge map for schools</a:t>
            </a:r>
            <a:r>
              <a:rPr lang="en-GB" dirty="0">
                <a:latin typeface="Montserrat" panose="00000500000000000000" pitchFamily="2" charset="0"/>
              </a:rPr>
              <a:t> (this takes 2 minutes!)</a:t>
            </a:r>
          </a:p>
          <a:p>
            <a:pPr marL="342900" indent="-342900">
              <a:buFont typeface="+mj-lt"/>
              <a:buAutoNum type="arabicPeriod"/>
            </a:pPr>
            <a:r>
              <a:rPr lang="en-GB" dirty="0">
                <a:latin typeface="Montserrat" panose="00000500000000000000" pitchFamily="2" charset="0"/>
              </a:rPr>
              <a:t>Live out your pledge!</a:t>
            </a:r>
          </a:p>
        </p:txBody>
      </p:sp>
      <p:sp>
        <p:nvSpPr>
          <p:cNvPr id="6" name="TextBox 5">
            <a:extLst>
              <a:ext uri="{FF2B5EF4-FFF2-40B4-BE49-F238E27FC236}">
                <a16:creationId xmlns:a16="http://schemas.microsoft.com/office/drawing/2014/main" id="{29092D0D-84B0-2112-6581-AC4A48357285}"/>
              </a:ext>
            </a:extLst>
          </p:cNvPr>
          <p:cNvSpPr txBox="1"/>
          <p:nvPr/>
        </p:nvSpPr>
        <p:spPr>
          <a:xfrm>
            <a:off x="6771503" y="3422822"/>
            <a:ext cx="5123498" cy="2677656"/>
          </a:xfrm>
          <a:prstGeom prst="rect">
            <a:avLst/>
          </a:prstGeom>
          <a:noFill/>
        </p:spPr>
        <p:txBody>
          <a:bodyPr wrap="square" rtlCol="0">
            <a:spAutoFit/>
          </a:bodyPr>
          <a:lstStyle/>
          <a:p>
            <a:r>
              <a:rPr lang="en-GB" sz="1400" b="1" dirty="0">
                <a:solidFill>
                  <a:srgbClr val="222544"/>
                </a:solidFill>
                <a:latin typeface="Montserrat" panose="00000500000000000000" pitchFamily="2" charset="0"/>
              </a:rPr>
              <a:t>Resources: </a:t>
            </a:r>
          </a:p>
          <a:p>
            <a:endParaRPr lang="en-GB" sz="1400" b="1" dirty="0">
              <a:solidFill>
                <a:srgbClr val="222544"/>
              </a:solidFill>
              <a:latin typeface="Montserrat" panose="00000500000000000000" pitchFamily="2" charset="0"/>
              <a:hlinkClick r:id="rId9" tooltip="https://cafod.org.uk/jubilee-schools/jubilee-pledge">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GB" sz="1400" dirty="0">
                <a:solidFill>
                  <a:srgbClr val="0563C1"/>
                </a:solidFill>
                <a:latin typeface="Montserrat" panose="00000500000000000000" pitchFamily="2" charset="0"/>
                <a:hlinkClick r:id="rId9" tooltip="https://cafod.org.uk/jubilee-schools/jubilee-pledge">
                  <a:extLst>
                    <a:ext uri="{A12FA001-AC4F-418D-AE19-62706E023703}">
                      <ahyp:hlinkClr xmlns:ahyp="http://schemas.microsoft.com/office/drawing/2018/hyperlinkcolor" val="tx"/>
                    </a:ext>
                  </a:extLst>
                </a:hlinkClick>
              </a:rPr>
              <a:t>Jubilee pledge for schools</a:t>
            </a:r>
            <a:r>
              <a:rPr lang="en-GB" sz="1400" dirty="0">
                <a:latin typeface="Montserrat" panose="00000500000000000000" pitchFamily="2" charset="0"/>
              </a:rPr>
              <a:t> – find all Jubilee Pledge resources/info here</a:t>
            </a:r>
          </a:p>
          <a:p>
            <a:pPr marL="285750" indent="-285750">
              <a:buFont typeface="Arial" panose="020B0604020202020204" pitchFamily="34" charset="0"/>
              <a:buChar char="•"/>
            </a:pPr>
            <a:r>
              <a:rPr lang="en-GB" sz="1400" dirty="0">
                <a:latin typeface="Montserrat" panose="00000500000000000000" pitchFamily="2" charset="0"/>
                <a:hlinkClick r:id="rId8" tooltip="https://cafod.org.uk/jubilee-schools/jubilee-pledge/jubilee-pledge-map"/>
              </a:rPr>
              <a:t>Jubilee Pledge online map for schools</a:t>
            </a:r>
            <a:r>
              <a:rPr lang="en-GB" sz="1400" dirty="0">
                <a:latin typeface="Montserrat" panose="00000500000000000000" pitchFamily="2" charset="0"/>
              </a:rPr>
              <a:t> - use the drop-down menu to select your school, which will then be plotted on the map. A Jubilee Pledge Certificate will then be sent out automatically – great evidence for the CSI file too!</a:t>
            </a:r>
          </a:p>
          <a:p>
            <a:pPr marL="285750" indent="-285750">
              <a:buFont typeface="Arial" panose="020B0604020202020204" pitchFamily="34" charset="0"/>
              <a:buChar char="•"/>
            </a:pPr>
            <a:r>
              <a:rPr lang="en-GB" sz="1400" dirty="0">
                <a:latin typeface="Montserrat" panose="00000500000000000000" pitchFamily="2" charset="0"/>
                <a:hlinkClick r:id="rId10" tooltip="https://view.officeapps.live.com/op/view.aspx?src=https%3a%2f%2fdownloads.ctfassets.net%2fvy3axnuecuwj%2ftgdv7l7i5w0wgaftrcgal%2f7cd8d146b31b1a9af3e9715ca7337216%2feducation_jubilee_cpdpledgeday.pptx&amp;wdorigin=browselink"/>
              </a:rPr>
              <a:t>Education_Jubilee_CPDPledgeDay.pptx</a:t>
            </a:r>
            <a:r>
              <a:rPr lang="en-GB" sz="1400" dirty="0">
                <a:latin typeface="Montserrat" panose="00000500000000000000" pitchFamily="2" charset="0"/>
              </a:rPr>
              <a:t> – read this for a brief but more detailed explanation of why and how to make the Jubilee Pledge</a:t>
            </a:r>
          </a:p>
        </p:txBody>
      </p:sp>
    </p:spTree>
    <p:extLst>
      <p:ext uri="{BB962C8B-B14F-4D97-AF65-F5344CB8AC3E}">
        <p14:creationId xmlns:p14="http://schemas.microsoft.com/office/powerpoint/2010/main" val="37128339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E1550-9246-612C-12AE-1CE8E0B7CB5A}"/>
            </a:ext>
          </a:extLst>
        </p:cNvPr>
        <p:cNvGrpSpPr/>
        <p:nvPr/>
      </p:nvGrpSpPr>
      <p:grpSpPr>
        <a:xfrm>
          <a:off x="0" y="0"/>
          <a:ext cx="0" cy="0"/>
          <a:chOff x="0" y="0"/>
          <a:chExt cx="0" cy="0"/>
        </a:xfrm>
      </p:grpSpPr>
      <p:pic>
        <p:nvPicPr>
          <p:cNvPr id="11" name="Picture 10" descr="A black background with white text&#10;&#10;AI-generated content may be incorrect.">
            <a:extLst>
              <a:ext uri="{FF2B5EF4-FFF2-40B4-BE49-F238E27FC236}">
                <a16:creationId xmlns:a16="http://schemas.microsoft.com/office/drawing/2014/main" id="{7F42E7BA-37D2-44FC-3ED5-A7EFF9DD0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1126" y="6156526"/>
            <a:ext cx="736555" cy="248812"/>
          </a:xfrm>
          <a:prstGeom prst="rect">
            <a:avLst/>
          </a:prstGeom>
        </p:spPr>
      </p:pic>
      <p:pic>
        <p:nvPicPr>
          <p:cNvPr id="18" name="Picture 17" descr="A logo for a service&#10;&#10;AI-generated content may be incorrect.">
            <a:extLst>
              <a:ext uri="{FF2B5EF4-FFF2-40B4-BE49-F238E27FC236}">
                <a16:creationId xmlns:a16="http://schemas.microsoft.com/office/drawing/2014/main" id="{A39EBA01-8727-394B-B649-FD6B31F6B3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0522" y="5997770"/>
            <a:ext cx="566057" cy="566057"/>
          </a:xfrm>
          <a:prstGeom prst="rect">
            <a:avLst/>
          </a:prstGeom>
        </p:spPr>
      </p:pic>
      <p:pic>
        <p:nvPicPr>
          <p:cNvPr id="20" name="Picture 19" descr="A logo for a company&#10;&#10;AI-generated content may be incorrect.">
            <a:extLst>
              <a:ext uri="{FF2B5EF4-FFF2-40B4-BE49-F238E27FC236}">
                <a16:creationId xmlns:a16="http://schemas.microsoft.com/office/drawing/2014/main" id="{12086D66-6AC1-E352-EEBE-92298DA95D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5999" y="6053052"/>
            <a:ext cx="899976" cy="477918"/>
          </a:xfrm>
          <a:prstGeom prst="rect">
            <a:avLst/>
          </a:prstGeom>
        </p:spPr>
      </p:pic>
      <p:sp>
        <p:nvSpPr>
          <p:cNvPr id="4" name="TextBox 3">
            <a:extLst>
              <a:ext uri="{FF2B5EF4-FFF2-40B4-BE49-F238E27FC236}">
                <a16:creationId xmlns:a16="http://schemas.microsoft.com/office/drawing/2014/main" id="{40AB54CC-37F4-D4FD-BB95-219312CE0704}"/>
              </a:ext>
            </a:extLst>
          </p:cNvPr>
          <p:cNvSpPr txBox="1"/>
          <p:nvPr/>
        </p:nvSpPr>
        <p:spPr>
          <a:xfrm>
            <a:off x="7188077" y="327030"/>
            <a:ext cx="5003923" cy="588944"/>
          </a:xfrm>
          <a:prstGeom prst="rect">
            <a:avLst/>
          </a:prstGeom>
          <a:solidFill>
            <a:srgbClr val="FAC42B"/>
          </a:solid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3200" b="1" kern="100" dirty="0">
                <a:solidFill>
                  <a:srgbClr val="222544"/>
                </a:solidFill>
                <a:latin typeface="Montserrat" panose="00000500000000000000" pitchFamily="2" charset="0"/>
                <a:ea typeface="Aptos" panose="020B0004020202020204" pitchFamily="34" charset="0"/>
                <a:cs typeface="Times New Roman" panose="02020603050405020304" pitchFamily="18" charset="0"/>
              </a:rPr>
              <a:t>Live out the pledge</a:t>
            </a:r>
            <a:endParaRPr kumimoji="0" lang="en-GB" sz="2800" b="1" i="0" u="none" strike="noStrike" kern="100" cap="none" spc="0" normalizeH="0" baseline="0" noProof="0" dirty="0">
              <a:ln>
                <a:noFill/>
              </a:ln>
              <a:solidFill>
                <a:srgbClr val="222544"/>
              </a:solidFill>
              <a:effectLst/>
              <a:uLnTx/>
              <a:uFillTx/>
              <a:latin typeface="Montserrat" panose="00000500000000000000" pitchFamily="2"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5B3154D6-1811-2BE1-7460-0C582BA63ED3}"/>
              </a:ext>
            </a:extLst>
          </p:cNvPr>
          <p:cNvSpPr txBox="1"/>
          <p:nvPr/>
        </p:nvSpPr>
        <p:spPr>
          <a:xfrm>
            <a:off x="6096000" y="1151136"/>
            <a:ext cx="4911158" cy="731995"/>
          </a:xfrm>
          <a:prstGeom prst="rect">
            <a:avLst/>
          </a:prstGeom>
          <a:noFill/>
        </p:spPr>
        <p:txBody>
          <a:bodyPr wrap="square">
            <a:spAutoFit/>
          </a:bodyPr>
          <a:lstStyle/>
          <a:p>
            <a:pPr marR="0" lvl="0" algn="l" defTabSz="914400" rtl="0" eaLnBrk="1" fontAlgn="auto" latinLnBrk="0" hangingPunct="1">
              <a:lnSpc>
                <a:spcPct val="107000"/>
              </a:lnSpc>
              <a:spcBef>
                <a:spcPts val="0"/>
              </a:spcBef>
              <a:spcAft>
                <a:spcPts val="800"/>
              </a:spcAft>
              <a:buClrTx/>
              <a:buSzTx/>
              <a:tabLst/>
              <a:defRPr/>
            </a:pPr>
            <a:r>
              <a:rPr lang="en-GB" sz="2000" b="1" kern="100" dirty="0">
                <a:solidFill>
                  <a:srgbClr val="222544"/>
                </a:solidFill>
                <a:latin typeface="Montserrat" panose="00000500000000000000" pitchFamily="2" charset="0"/>
                <a:ea typeface="Aptos" panose="020B0004020202020204" pitchFamily="34" charset="0"/>
                <a:cs typeface="Times New Roman" panose="02020603050405020304" pitchFamily="18" charset="0"/>
              </a:rPr>
              <a:t>We walk in solidarity with our sisters and brothers worldwide…</a:t>
            </a:r>
          </a:p>
        </p:txBody>
      </p:sp>
      <p:sp>
        <p:nvSpPr>
          <p:cNvPr id="5" name="TextBox 4">
            <a:extLst>
              <a:ext uri="{FF2B5EF4-FFF2-40B4-BE49-F238E27FC236}">
                <a16:creationId xmlns:a16="http://schemas.microsoft.com/office/drawing/2014/main" id="{A540D992-0971-4F61-98F2-64EB4AE406FD}"/>
              </a:ext>
            </a:extLst>
          </p:cNvPr>
          <p:cNvSpPr txBox="1"/>
          <p:nvPr/>
        </p:nvSpPr>
        <p:spPr>
          <a:xfrm>
            <a:off x="406849" y="5122596"/>
            <a:ext cx="4731780" cy="1260794"/>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kern="100" dirty="0">
                <a:solidFill>
                  <a:srgbClr val="222544"/>
                </a:solidFill>
                <a:latin typeface="Montserrat" panose="00000500000000000000" pitchFamily="2" charset="0"/>
                <a:ea typeface="Aptos" panose="020B0004020202020204" pitchFamily="34" charset="0"/>
                <a:cs typeface="Times New Roman" panose="02020603050405020304" pitchFamily="18" charset="0"/>
              </a:rPr>
              <a:t>Explore the global debt crisis and add your voices to others calling for debt justice with our campaign resources.</a:t>
            </a:r>
            <a:endParaRPr lang="en-GB" sz="1800" kern="100" dirty="0">
              <a:solidFill>
                <a:srgbClr val="222544"/>
              </a:solidFill>
              <a:latin typeface="Montserrat" panose="00000500000000000000" pitchFamily="2" charset="0"/>
              <a:ea typeface="Aptos" panose="020B000402020202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3A53DE38-3E27-C2F9-A6F1-60F0278E6833}"/>
              </a:ext>
            </a:extLst>
          </p:cNvPr>
          <p:cNvPicPr>
            <a:picLocks noChangeAspect="1"/>
          </p:cNvPicPr>
          <p:nvPr/>
        </p:nvPicPr>
        <p:blipFill>
          <a:blip r:embed="rId6"/>
          <a:srcRect b="63390"/>
          <a:stretch>
            <a:fillRect/>
          </a:stretch>
        </p:blipFill>
        <p:spPr>
          <a:xfrm>
            <a:off x="406850" y="947496"/>
            <a:ext cx="5147790" cy="2697214"/>
          </a:xfrm>
          <a:prstGeom prst="rect">
            <a:avLst/>
          </a:prstGeom>
        </p:spPr>
      </p:pic>
      <p:sp>
        <p:nvSpPr>
          <p:cNvPr id="12" name="TextBox 11">
            <a:extLst>
              <a:ext uri="{FF2B5EF4-FFF2-40B4-BE49-F238E27FC236}">
                <a16:creationId xmlns:a16="http://schemas.microsoft.com/office/drawing/2014/main" id="{1497F0E0-8713-8EEB-02EB-3982B41AB8A6}"/>
              </a:ext>
            </a:extLst>
          </p:cNvPr>
          <p:cNvSpPr txBox="1"/>
          <p:nvPr/>
        </p:nvSpPr>
        <p:spPr>
          <a:xfrm>
            <a:off x="6096000" y="2016439"/>
            <a:ext cx="5147790" cy="1762342"/>
          </a:xfrm>
          <a:prstGeom prst="rect">
            <a:avLst/>
          </a:prstGeom>
          <a:noFill/>
        </p:spPr>
        <p:txBody>
          <a:bodyPr wrap="square" lIns="91440" tIns="45720" rIns="91440" bIns="45720" anchor="t">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800" kern="100" dirty="0">
                <a:solidFill>
                  <a:srgbClr val="222544"/>
                </a:solidFill>
                <a:latin typeface="Montserrat" panose="00000500000000000000" pitchFamily="2" charset="0"/>
                <a:ea typeface="Aptos" panose="020B0004020202020204" pitchFamily="34" charset="0"/>
                <a:cs typeface="Times New Roman" panose="02020603050405020304" pitchFamily="18" charset="0"/>
              </a:rPr>
              <a:t>Take part in the Big Lent Walk</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kern="100" dirty="0">
                <a:solidFill>
                  <a:srgbClr val="222544"/>
                </a:solidFill>
                <a:latin typeface="Montserrat" panose="00000500000000000000" pitchFamily="2" charset="0"/>
                <a:ea typeface="Aptos" panose="020B0004020202020204" pitchFamily="34" charset="0"/>
                <a:cs typeface="Times New Roman" panose="02020603050405020304" pitchFamily="18" charset="0"/>
              </a:rPr>
              <a:t>Use our Lent resources to learn about the impact of floating gardens in Bangladesh</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kern="100">
                <a:solidFill>
                  <a:srgbClr val="222544"/>
                </a:solidFill>
                <a:latin typeface="Montserrat"/>
                <a:ea typeface="Aptos" panose="020B0004020202020204" pitchFamily="34" charset="0"/>
                <a:cs typeface="Times New Roman"/>
              </a:rPr>
              <a:t>Pray with our Lent calendar PowerPoint</a:t>
            </a:r>
            <a:endParaRPr lang="en-GB" sz="1800" kern="100" dirty="0">
              <a:solidFill>
                <a:srgbClr val="222544"/>
              </a:solidFill>
              <a:latin typeface="Montserrat" panose="00000500000000000000" pitchFamily="2" charset="0"/>
              <a:ea typeface="Aptos" panose="020B00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C805F57-AACC-822B-7670-0A620D2DFE9C}"/>
              </a:ext>
            </a:extLst>
          </p:cNvPr>
          <p:cNvSpPr txBox="1"/>
          <p:nvPr/>
        </p:nvSpPr>
        <p:spPr>
          <a:xfrm>
            <a:off x="6096000" y="4027466"/>
            <a:ext cx="4911158" cy="1061316"/>
          </a:xfrm>
          <a:prstGeom prst="rect">
            <a:avLst/>
          </a:prstGeom>
          <a:noFill/>
        </p:spPr>
        <p:txBody>
          <a:bodyPr wrap="square">
            <a:spAutoFit/>
          </a:bodyPr>
          <a:lstStyle/>
          <a:p>
            <a:pPr marR="0" lvl="0" algn="l" defTabSz="914400" rtl="0" eaLnBrk="1" fontAlgn="auto" latinLnBrk="0" hangingPunct="1">
              <a:lnSpc>
                <a:spcPct val="107000"/>
              </a:lnSpc>
              <a:spcBef>
                <a:spcPts val="0"/>
              </a:spcBef>
              <a:spcAft>
                <a:spcPts val="800"/>
              </a:spcAft>
              <a:buClrTx/>
              <a:buSzTx/>
              <a:tabLst/>
              <a:defRPr/>
            </a:pPr>
            <a:r>
              <a:rPr lang="en-GB" sz="2000" b="1" kern="100" dirty="0">
                <a:solidFill>
                  <a:srgbClr val="222544"/>
                </a:solidFill>
                <a:latin typeface="Montserrat" panose="00000500000000000000" pitchFamily="2" charset="0"/>
                <a:ea typeface="Aptos" panose="020B0004020202020204" pitchFamily="34" charset="0"/>
                <a:cs typeface="Times New Roman" panose="02020603050405020304" pitchFamily="18" charset="0"/>
              </a:rPr>
              <a:t>We want to build a better world, where every person, and the earth, can flourish…</a:t>
            </a:r>
          </a:p>
        </p:txBody>
      </p:sp>
      <p:sp>
        <p:nvSpPr>
          <p:cNvPr id="6" name="TextBox 5">
            <a:extLst>
              <a:ext uri="{FF2B5EF4-FFF2-40B4-BE49-F238E27FC236}">
                <a16:creationId xmlns:a16="http://schemas.microsoft.com/office/drawing/2014/main" id="{02349867-64DA-74DA-21BD-22033C090475}"/>
              </a:ext>
            </a:extLst>
          </p:cNvPr>
          <p:cNvSpPr txBox="1"/>
          <p:nvPr/>
        </p:nvSpPr>
        <p:spPr>
          <a:xfrm>
            <a:off x="406849" y="4028314"/>
            <a:ext cx="4911158" cy="1061316"/>
          </a:xfrm>
          <a:prstGeom prst="rect">
            <a:avLst/>
          </a:prstGeom>
          <a:noFill/>
        </p:spPr>
        <p:txBody>
          <a:bodyPr wrap="square">
            <a:spAutoFit/>
          </a:bodyPr>
          <a:lstStyle/>
          <a:p>
            <a:pPr marR="0" lvl="0" algn="l" defTabSz="914400" rtl="0" eaLnBrk="1" fontAlgn="auto" latinLnBrk="0" hangingPunct="1">
              <a:lnSpc>
                <a:spcPct val="107000"/>
              </a:lnSpc>
              <a:spcBef>
                <a:spcPts val="0"/>
              </a:spcBef>
              <a:spcAft>
                <a:spcPts val="800"/>
              </a:spcAft>
              <a:buClrTx/>
              <a:buSzTx/>
              <a:tabLst/>
              <a:defRPr/>
            </a:pPr>
            <a:r>
              <a:rPr lang="en-GB" sz="2000" b="1" kern="100" dirty="0">
                <a:solidFill>
                  <a:srgbClr val="222544"/>
                </a:solidFill>
                <a:latin typeface="Montserrat" panose="00000500000000000000" pitchFamily="2" charset="0"/>
                <a:ea typeface="Aptos" panose="020B0004020202020204" pitchFamily="34" charset="0"/>
                <a:cs typeface="Times New Roman" panose="02020603050405020304" pitchFamily="18" charset="0"/>
              </a:rPr>
              <a:t>We promise to be agents of change, working together for justice, love and peace… </a:t>
            </a:r>
          </a:p>
        </p:txBody>
      </p:sp>
      <p:sp>
        <p:nvSpPr>
          <p:cNvPr id="7" name="TextBox 6">
            <a:extLst>
              <a:ext uri="{FF2B5EF4-FFF2-40B4-BE49-F238E27FC236}">
                <a16:creationId xmlns:a16="http://schemas.microsoft.com/office/drawing/2014/main" id="{31269147-11A0-78BE-38F5-669456FC9263}"/>
              </a:ext>
            </a:extLst>
          </p:cNvPr>
          <p:cNvSpPr txBox="1"/>
          <p:nvPr/>
        </p:nvSpPr>
        <p:spPr>
          <a:xfrm>
            <a:off x="6087736" y="5122596"/>
            <a:ext cx="5147789" cy="1067023"/>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kern="100" dirty="0">
                <a:solidFill>
                  <a:srgbClr val="222544"/>
                </a:solidFill>
                <a:latin typeface="Montserrat" panose="00000500000000000000" pitchFamily="2" charset="0"/>
                <a:ea typeface="Aptos" panose="020B0004020202020204" pitchFamily="34" charset="0"/>
                <a:cs typeface="Times New Roman" panose="02020603050405020304" pitchFamily="18" charset="0"/>
              </a:rPr>
              <a:t>Book a school visit and find out how you can help to build a better world</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en-GB" sz="1800" kern="100" dirty="0">
              <a:solidFill>
                <a:srgbClr val="222544"/>
              </a:solidFill>
              <a:latin typeface="Montserrat" panose="00000500000000000000" pitchFamily="2"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01433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7A580-89B1-8CB2-466F-FB7A5FF7C4D4}"/>
            </a:ext>
          </a:extLst>
        </p:cNvPr>
        <p:cNvGrpSpPr/>
        <p:nvPr/>
      </p:nvGrpSpPr>
      <p:grpSpPr>
        <a:xfrm>
          <a:off x="0" y="0"/>
          <a:ext cx="0" cy="0"/>
          <a:chOff x="0" y="0"/>
          <a:chExt cx="0" cy="0"/>
        </a:xfrm>
      </p:grpSpPr>
      <p:pic>
        <p:nvPicPr>
          <p:cNvPr id="11" name="Picture 10" descr="A black background with white text&#10;&#10;AI-generated content may be incorrect.">
            <a:extLst>
              <a:ext uri="{FF2B5EF4-FFF2-40B4-BE49-F238E27FC236}">
                <a16:creationId xmlns:a16="http://schemas.microsoft.com/office/drawing/2014/main" id="{4882439F-1AA3-5A73-35D5-F77F0187F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7874" y="6345518"/>
            <a:ext cx="736555" cy="248812"/>
          </a:xfrm>
          <a:prstGeom prst="rect">
            <a:avLst/>
          </a:prstGeom>
        </p:spPr>
      </p:pic>
      <p:pic>
        <p:nvPicPr>
          <p:cNvPr id="18" name="Picture 17" descr="A logo for a service&#10;&#10;AI-generated content may be incorrect.">
            <a:extLst>
              <a:ext uri="{FF2B5EF4-FFF2-40B4-BE49-F238E27FC236}">
                <a16:creationId xmlns:a16="http://schemas.microsoft.com/office/drawing/2014/main" id="{C1BB1807-2543-E702-44FF-991E361B04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7270" y="6186762"/>
            <a:ext cx="566057" cy="566057"/>
          </a:xfrm>
          <a:prstGeom prst="rect">
            <a:avLst/>
          </a:prstGeom>
        </p:spPr>
      </p:pic>
      <p:pic>
        <p:nvPicPr>
          <p:cNvPr id="20" name="Picture 19" descr="A logo for a company&#10;&#10;AI-generated content may be incorrect.">
            <a:extLst>
              <a:ext uri="{FF2B5EF4-FFF2-40B4-BE49-F238E27FC236}">
                <a16:creationId xmlns:a16="http://schemas.microsoft.com/office/drawing/2014/main" id="{1000446B-01C8-90AB-F9F1-F832C70A3B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2747" y="6242044"/>
            <a:ext cx="899976" cy="477918"/>
          </a:xfrm>
          <a:prstGeom prst="rect">
            <a:avLst/>
          </a:prstGeom>
        </p:spPr>
      </p:pic>
      <p:sp>
        <p:nvSpPr>
          <p:cNvPr id="4" name="TextBox 3">
            <a:extLst>
              <a:ext uri="{FF2B5EF4-FFF2-40B4-BE49-F238E27FC236}">
                <a16:creationId xmlns:a16="http://schemas.microsoft.com/office/drawing/2014/main" id="{57839F42-6327-C3AC-0F8B-DE472AC9568D}"/>
              </a:ext>
            </a:extLst>
          </p:cNvPr>
          <p:cNvSpPr txBox="1"/>
          <p:nvPr/>
        </p:nvSpPr>
        <p:spPr>
          <a:xfrm>
            <a:off x="7188077" y="513300"/>
            <a:ext cx="5003923" cy="588944"/>
          </a:xfrm>
          <a:prstGeom prst="rect">
            <a:avLst/>
          </a:prstGeom>
          <a:solidFill>
            <a:srgbClr val="FAC42B"/>
          </a:solid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3200" b="1" i="0" u="none" strike="noStrike" kern="100" cap="none" spc="0" normalizeH="0" baseline="0" noProof="0" dirty="0">
                <a:ln>
                  <a:noFill/>
                </a:ln>
                <a:solidFill>
                  <a:srgbClr val="222544"/>
                </a:solidFill>
                <a:effectLst/>
                <a:uLnTx/>
                <a:uFillTx/>
                <a:latin typeface="Montserrat" panose="00000500000000000000" pitchFamily="2" charset="0"/>
                <a:ea typeface="Aptos" panose="020B0004020202020204" pitchFamily="34" charset="0"/>
                <a:cs typeface="Times New Roman" panose="02020603050405020304" pitchFamily="18" charset="0"/>
              </a:rPr>
              <a:t>Live out CST</a:t>
            </a:r>
            <a:endParaRPr kumimoji="0" lang="en-GB" sz="2800" b="1" i="0" u="none" strike="noStrike" kern="100" cap="none" spc="0" normalizeH="0" baseline="0" noProof="0" dirty="0">
              <a:ln>
                <a:noFill/>
              </a:ln>
              <a:solidFill>
                <a:srgbClr val="222544"/>
              </a:solidFill>
              <a:effectLst/>
              <a:uLnTx/>
              <a:uFillTx/>
              <a:latin typeface="Montserrat" panose="00000500000000000000" pitchFamily="2"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18ECC06-C85A-0201-EE74-7EB9BC7FA717}"/>
              </a:ext>
            </a:extLst>
          </p:cNvPr>
          <p:cNvSpPr txBox="1"/>
          <p:nvPr/>
        </p:nvSpPr>
        <p:spPr>
          <a:xfrm>
            <a:off x="593996" y="2052203"/>
            <a:ext cx="11598003" cy="770660"/>
          </a:xfrm>
          <a:prstGeom prst="rect">
            <a:avLst/>
          </a:prstGeom>
          <a:noFill/>
          <a:ln>
            <a:noFill/>
          </a:ln>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00" cap="none" spc="0" normalizeH="0" baseline="0" noProof="0" dirty="0">
                <a:ln>
                  <a:noFill/>
                </a:ln>
                <a:solidFill>
                  <a:srgbClr val="222544"/>
                </a:solidFill>
                <a:effectLst/>
                <a:uLnTx/>
                <a:uFillTx/>
                <a:latin typeface="Montserrat" panose="00000500000000000000" pitchFamily="2" charset="0"/>
                <a:ea typeface="Aptos" panose="020B0004020202020204" pitchFamily="34" charset="0"/>
                <a:cs typeface="Times New Roman" panose="02020603050405020304" pitchFamily="18" charset="0"/>
              </a:rPr>
              <a:t>Part two</a:t>
            </a:r>
            <a:r>
              <a:rPr kumimoji="0" lang="en-GB" sz="1800" b="0" i="0" u="none" strike="noStrike" kern="100" cap="none" spc="0" normalizeH="0" baseline="0" noProof="0" dirty="0">
                <a:ln>
                  <a:noFill/>
                </a:ln>
                <a:solidFill>
                  <a:srgbClr val="222544"/>
                </a:solidFill>
                <a:effectLst/>
                <a:uLnTx/>
                <a:uFillTx/>
                <a:latin typeface="Montserrat" panose="00000500000000000000" pitchFamily="2" charset="0"/>
                <a:ea typeface="Aptos" panose="020B0004020202020204" pitchFamily="34" charset="0"/>
                <a:cs typeface="Times New Roman" panose="02020603050405020304" pitchFamily="18" charset="0"/>
              </a:rPr>
              <a:t>: Expanding the vision of the first four lines. Can you find the  direct links to CST principles?</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kumimoji="0" lang="en-GB" sz="1800" b="0" i="0" u="none" strike="noStrike" kern="100" cap="none" spc="0" normalizeH="0" baseline="0" noProof="0" dirty="0">
              <a:ln>
                <a:noFill/>
              </a:ln>
              <a:solidFill>
                <a:srgbClr val="222544"/>
              </a:solidFill>
              <a:effectLst/>
              <a:uLnTx/>
              <a:uFillTx/>
              <a:latin typeface="Montserrat" panose="00000500000000000000" pitchFamily="2"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B3B0E4D-F383-109A-77F5-821923B3D1E8}"/>
              </a:ext>
            </a:extLst>
          </p:cNvPr>
          <p:cNvSpPr txBox="1"/>
          <p:nvPr/>
        </p:nvSpPr>
        <p:spPr>
          <a:xfrm>
            <a:off x="8685229" y="2712410"/>
            <a:ext cx="2912775" cy="2446247"/>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800" b="0" i="0" u="none" strike="noStrike" kern="100" cap="none" spc="0" normalizeH="0" baseline="0" noProof="0" dirty="0">
                <a:ln>
                  <a:noFill/>
                </a:ln>
                <a:solidFill>
                  <a:srgbClr val="222544"/>
                </a:solidFill>
                <a:effectLst/>
                <a:uLnTx/>
                <a:uFillTx/>
                <a:latin typeface="Montserrat" panose="00000500000000000000" pitchFamily="2" charset="0"/>
                <a:ea typeface="Aptos" panose="020B0004020202020204" pitchFamily="34" charset="0"/>
                <a:cs typeface="Times New Roman" panose="02020603050405020304" pitchFamily="18" charset="0"/>
              </a:rPr>
              <a:t>Dignity</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800" b="0" i="0" u="none" strike="noStrike" kern="100" cap="none" spc="0" normalizeH="0" baseline="0" noProof="0" dirty="0">
                <a:ln>
                  <a:noFill/>
                </a:ln>
                <a:solidFill>
                  <a:srgbClr val="222544"/>
                </a:solidFill>
                <a:effectLst/>
                <a:uLnTx/>
                <a:uFillTx/>
                <a:latin typeface="Montserrat" panose="00000500000000000000" pitchFamily="2" charset="0"/>
                <a:ea typeface="Aptos" panose="020B0004020202020204" pitchFamily="34" charset="0"/>
                <a:cs typeface="Times New Roman" panose="02020603050405020304" pitchFamily="18" charset="0"/>
              </a:rPr>
              <a:t>Solidarity</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800" b="0" i="0" u="none" strike="noStrike" kern="100" cap="none" spc="0" normalizeH="0" baseline="0" noProof="0" dirty="0">
                <a:ln>
                  <a:noFill/>
                </a:ln>
                <a:solidFill>
                  <a:srgbClr val="222544"/>
                </a:solidFill>
                <a:effectLst/>
                <a:uLnTx/>
                <a:uFillTx/>
                <a:latin typeface="Montserrat" panose="00000500000000000000" pitchFamily="2" charset="0"/>
                <a:ea typeface="Aptos" panose="020B0004020202020204" pitchFamily="34" charset="0"/>
                <a:cs typeface="Times New Roman" panose="02020603050405020304" pitchFamily="18" charset="0"/>
              </a:rPr>
              <a:t>Option for the poor</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800" b="0" i="0" u="none" strike="noStrike" kern="100" cap="none" spc="0" normalizeH="0" baseline="0" noProof="0" dirty="0">
                <a:ln>
                  <a:noFill/>
                </a:ln>
                <a:solidFill>
                  <a:srgbClr val="222544"/>
                </a:solidFill>
                <a:effectLst/>
                <a:uLnTx/>
                <a:uFillTx/>
                <a:latin typeface="Montserrat" panose="00000500000000000000" pitchFamily="2" charset="0"/>
                <a:ea typeface="Aptos" panose="020B0004020202020204" pitchFamily="34" charset="0"/>
                <a:cs typeface="Times New Roman" panose="02020603050405020304" pitchFamily="18" charset="0"/>
              </a:rPr>
              <a:t>The common good</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800" b="0" i="0" u="none" strike="noStrike" kern="100" cap="none" spc="0" normalizeH="0" baseline="0" noProof="0" dirty="0">
                <a:ln>
                  <a:noFill/>
                </a:ln>
                <a:solidFill>
                  <a:srgbClr val="222544"/>
                </a:solidFill>
                <a:effectLst/>
                <a:uLnTx/>
                <a:uFillTx/>
                <a:latin typeface="Montserrat" panose="00000500000000000000" pitchFamily="2" charset="0"/>
                <a:ea typeface="Aptos" panose="020B0004020202020204" pitchFamily="34" charset="0"/>
                <a:cs typeface="Times New Roman" panose="02020603050405020304" pitchFamily="18" charset="0"/>
              </a:rPr>
              <a:t>Stewardship</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800" b="0" i="0" u="none" strike="noStrike" kern="100" cap="none" spc="0" normalizeH="0" baseline="0" noProof="0" dirty="0">
                <a:ln>
                  <a:noFill/>
                </a:ln>
                <a:solidFill>
                  <a:srgbClr val="222544"/>
                </a:solidFill>
                <a:effectLst/>
                <a:uLnTx/>
                <a:uFillTx/>
                <a:latin typeface="Montserrat" panose="00000500000000000000" pitchFamily="2" charset="0"/>
                <a:ea typeface="Aptos" panose="020B0004020202020204" pitchFamily="34" charset="0"/>
                <a:cs typeface="Times New Roman" panose="02020603050405020304" pitchFamily="18" charset="0"/>
              </a:rPr>
              <a:t>Peace building</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800" b="0" i="0" u="none" strike="noStrike" kern="100" cap="none" spc="0" normalizeH="0" baseline="0" noProof="0" dirty="0">
                <a:ln>
                  <a:noFill/>
                </a:ln>
                <a:solidFill>
                  <a:srgbClr val="222544"/>
                </a:solidFill>
                <a:effectLst/>
                <a:uLnTx/>
                <a:uFillTx/>
                <a:latin typeface="Montserrat" panose="00000500000000000000" pitchFamily="2" charset="0"/>
                <a:ea typeface="Aptos" panose="020B0004020202020204" pitchFamily="34" charset="0"/>
                <a:cs typeface="Times New Roman" panose="02020603050405020304" pitchFamily="18" charset="0"/>
              </a:rPr>
              <a:t>Distributive justice</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800" b="0" i="0" u="none" strike="noStrike" kern="100" cap="none" spc="0" normalizeH="0" baseline="0" noProof="0" dirty="0">
                <a:ln>
                  <a:noFill/>
                </a:ln>
                <a:solidFill>
                  <a:srgbClr val="222544"/>
                </a:solidFill>
                <a:effectLst/>
                <a:uLnTx/>
                <a:uFillTx/>
                <a:latin typeface="Montserrat" panose="00000500000000000000" pitchFamily="2" charset="0"/>
                <a:ea typeface="Aptos" panose="020B0004020202020204" pitchFamily="34" charset="0"/>
                <a:cs typeface="Times New Roman" panose="02020603050405020304" pitchFamily="18" charset="0"/>
              </a:rPr>
              <a:t>Participation</a:t>
            </a:r>
          </a:p>
        </p:txBody>
      </p:sp>
      <p:sp>
        <p:nvSpPr>
          <p:cNvPr id="7" name="TextBox 6">
            <a:extLst>
              <a:ext uri="{FF2B5EF4-FFF2-40B4-BE49-F238E27FC236}">
                <a16:creationId xmlns:a16="http://schemas.microsoft.com/office/drawing/2014/main" id="{F12B84BD-38B7-52A1-AD14-3DE89FBD6AC6}"/>
              </a:ext>
            </a:extLst>
          </p:cNvPr>
          <p:cNvSpPr txBox="1"/>
          <p:nvPr/>
        </p:nvSpPr>
        <p:spPr>
          <a:xfrm>
            <a:off x="570824" y="5222331"/>
            <a:ext cx="11185058" cy="1260794"/>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800" b="0" i="0" u="none" strike="noStrike" kern="100" cap="none" spc="0" normalizeH="0" baseline="0" noProof="0" dirty="0">
                <a:ln>
                  <a:noFill/>
                </a:ln>
                <a:solidFill>
                  <a:srgbClr val="222544"/>
                </a:solidFill>
                <a:effectLst/>
                <a:uLnTx/>
                <a:uFillTx/>
                <a:latin typeface="Montserrat" panose="00000500000000000000" pitchFamily="2" charset="0"/>
                <a:ea typeface="Aptos" panose="020B0004020202020204" pitchFamily="34" charset="0"/>
                <a:cs typeface="Times New Roman" panose="02020603050405020304" pitchFamily="18" charset="0"/>
              </a:rPr>
              <a:t>You bring these principles to life already in your school.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800" b="0" i="0" u="none" strike="noStrike" kern="100" cap="none" spc="0" normalizeH="0" baseline="0" noProof="0" dirty="0">
              <a:ln>
                <a:noFill/>
              </a:ln>
              <a:solidFill>
                <a:srgbClr val="222544"/>
              </a:solidFill>
              <a:effectLst/>
              <a:uLnTx/>
              <a:uFillTx/>
              <a:latin typeface="Montserrat" panose="00000500000000000000" pitchFamily="2"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00" cap="none" spc="0" normalizeH="0" baseline="0" noProof="0" dirty="0">
                <a:ln>
                  <a:noFill/>
                </a:ln>
                <a:solidFill>
                  <a:srgbClr val="222544"/>
                </a:solidFill>
                <a:effectLst/>
                <a:uLnTx/>
                <a:uFillTx/>
                <a:latin typeface="Montserrat" panose="00000500000000000000" pitchFamily="2" charset="0"/>
                <a:ea typeface="Aptos" panose="020B0004020202020204" pitchFamily="34" charset="0"/>
                <a:cs typeface="Times New Roman" panose="02020603050405020304" pitchFamily="18" charset="0"/>
              </a:rPr>
              <a:t>Q: </a:t>
            </a:r>
            <a:r>
              <a:rPr kumimoji="0" lang="en-GB" sz="1800" b="0" i="0" u="none" strike="noStrike" kern="100" cap="none" spc="0" normalizeH="0" baseline="0" noProof="0" dirty="0">
                <a:ln>
                  <a:noFill/>
                </a:ln>
                <a:solidFill>
                  <a:srgbClr val="222544"/>
                </a:solidFill>
                <a:effectLst/>
                <a:uLnTx/>
                <a:uFillTx/>
                <a:latin typeface="Montserrat" panose="00000500000000000000" pitchFamily="2" charset="0"/>
                <a:ea typeface="Aptos" panose="020B0004020202020204" pitchFamily="34" charset="0"/>
                <a:cs typeface="Times New Roman" panose="02020603050405020304" pitchFamily="18" charset="0"/>
              </a:rPr>
              <a:t>Are there areas that need greater focus, or deeper learning?</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00" cap="none" spc="0" normalizeH="0" baseline="0" noProof="0" dirty="0">
                <a:ln>
                  <a:noFill/>
                </a:ln>
                <a:solidFill>
                  <a:srgbClr val="222544"/>
                </a:solidFill>
                <a:effectLst/>
                <a:uLnTx/>
                <a:uFillTx/>
                <a:latin typeface="Montserrat" panose="00000500000000000000" pitchFamily="2" charset="0"/>
                <a:ea typeface="Aptos" panose="020B0004020202020204" pitchFamily="34" charset="0"/>
                <a:cs typeface="Times New Roman" panose="02020603050405020304" pitchFamily="18" charset="0"/>
              </a:rPr>
              <a:t>Q: </a:t>
            </a:r>
            <a:r>
              <a:rPr kumimoji="0" lang="en-GB" sz="1800" b="0" i="0" u="none" strike="noStrike" kern="100" cap="none" spc="0" normalizeH="0" baseline="0" noProof="0" dirty="0">
                <a:ln>
                  <a:noFill/>
                </a:ln>
                <a:solidFill>
                  <a:srgbClr val="222544"/>
                </a:solidFill>
                <a:effectLst/>
                <a:uLnTx/>
                <a:uFillTx/>
                <a:latin typeface="Montserrat" panose="00000500000000000000" pitchFamily="2" charset="0"/>
                <a:ea typeface="Aptos" panose="020B0004020202020204" pitchFamily="34" charset="0"/>
                <a:cs typeface="Times New Roman" panose="02020603050405020304" pitchFamily="18" charset="0"/>
              </a:rPr>
              <a:t>How can you plan to embed CST for the </a:t>
            </a:r>
            <a:r>
              <a:rPr kumimoji="0" lang="en-GB" sz="1800" b="1" i="0" u="none" strike="noStrike" kern="100" cap="none" spc="0" normalizeH="0" baseline="0" noProof="0" dirty="0">
                <a:ln>
                  <a:noFill/>
                </a:ln>
                <a:solidFill>
                  <a:srgbClr val="222544"/>
                </a:solidFill>
                <a:effectLst/>
                <a:uLnTx/>
                <a:uFillTx/>
                <a:latin typeface="Montserrat" panose="00000500000000000000" pitchFamily="2" charset="0"/>
                <a:ea typeface="Aptos" panose="020B0004020202020204" pitchFamily="34" charset="0"/>
                <a:cs typeface="Times New Roman" panose="02020603050405020304" pitchFamily="18" charset="0"/>
              </a:rPr>
              <a:t>long term</a:t>
            </a:r>
            <a:r>
              <a:rPr kumimoji="0" lang="en-GB" sz="1800" b="0" i="0" u="none" strike="noStrike" kern="100" cap="none" spc="0" normalizeH="0" baseline="0" noProof="0" dirty="0">
                <a:ln>
                  <a:noFill/>
                </a:ln>
                <a:solidFill>
                  <a:srgbClr val="222544"/>
                </a:solidFill>
                <a:effectLst/>
                <a:uLnTx/>
                <a:uFillTx/>
                <a:latin typeface="Montserrat" panose="00000500000000000000" pitchFamily="2" charset="0"/>
                <a:ea typeface="Aptos" panose="020B0004020202020204" pitchFamily="34" charset="0"/>
                <a:cs typeface="Times New Roman" panose="02020603050405020304" pitchFamily="18" charset="0"/>
              </a:rPr>
              <a:t>?  </a:t>
            </a:r>
          </a:p>
        </p:txBody>
      </p:sp>
      <p:pic>
        <p:nvPicPr>
          <p:cNvPr id="9" name="Picture 8">
            <a:extLst>
              <a:ext uri="{FF2B5EF4-FFF2-40B4-BE49-F238E27FC236}">
                <a16:creationId xmlns:a16="http://schemas.microsoft.com/office/drawing/2014/main" id="{723C099F-6329-61FA-D6F7-00390BB1F6F9}"/>
              </a:ext>
            </a:extLst>
          </p:cNvPr>
          <p:cNvPicPr>
            <a:picLocks noChangeAspect="1"/>
          </p:cNvPicPr>
          <p:nvPr/>
        </p:nvPicPr>
        <p:blipFill>
          <a:blip r:embed="rId6"/>
          <a:stretch>
            <a:fillRect/>
          </a:stretch>
        </p:blipFill>
        <p:spPr>
          <a:xfrm>
            <a:off x="570824" y="2663828"/>
            <a:ext cx="7475752" cy="2288809"/>
          </a:xfrm>
          <a:prstGeom prst="rect">
            <a:avLst/>
          </a:prstGeom>
        </p:spPr>
      </p:pic>
      <p:pic>
        <p:nvPicPr>
          <p:cNvPr id="12" name="Picture 11">
            <a:extLst>
              <a:ext uri="{FF2B5EF4-FFF2-40B4-BE49-F238E27FC236}">
                <a16:creationId xmlns:a16="http://schemas.microsoft.com/office/drawing/2014/main" id="{DB5AD977-80C1-99A8-D0A1-BD334123AB09}"/>
              </a:ext>
            </a:extLst>
          </p:cNvPr>
          <p:cNvPicPr>
            <a:picLocks noChangeAspect="1"/>
          </p:cNvPicPr>
          <p:nvPr/>
        </p:nvPicPr>
        <p:blipFill>
          <a:blip r:embed="rId7"/>
          <a:srcRect l="2098" t="5646" r="32304" b="43327"/>
          <a:stretch/>
        </p:blipFill>
        <p:spPr>
          <a:xfrm>
            <a:off x="0" y="0"/>
            <a:ext cx="4734046" cy="1924870"/>
          </a:xfrm>
          <a:prstGeom prst="rect">
            <a:avLst/>
          </a:prstGeom>
        </p:spPr>
      </p:pic>
      <p:pic>
        <p:nvPicPr>
          <p:cNvPr id="14" name="Graphic 13" descr="Arrow: Clockwise curve with solid fill">
            <a:extLst>
              <a:ext uri="{FF2B5EF4-FFF2-40B4-BE49-F238E27FC236}">
                <a16:creationId xmlns:a16="http://schemas.microsoft.com/office/drawing/2014/main" id="{AA040D04-39EF-1B14-440C-7594671AB9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3293889" flipH="1">
            <a:off x="7678775" y="3318557"/>
            <a:ext cx="1002142" cy="1233954"/>
          </a:xfrm>
          <a:prstGeom prst="rect">
            <a:avLst/>
          </a:prstGeom>
        </p:spPr>
      </p:pic>
    </p:spTree>
    <p:extLst>
      <p:ext uri="{BB962C8B-B14F-4D97-AF65-F5344CB8AC3E}">
        <p14:creationId xmlns:p14="http://schemas.microsoft.com/office/powerpoint/2010/main" val="39858251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EDB9A6F-EFF7-3A2E-05F7-E09FDD07BD58}"/>
              </a:ext>
            </a:extLst>
          </p:cNvPr>
          <p:cNvSpPr>
            <a:spLocks noGrp="1"/>
          </p:cNvSpPr>
          <p:nvPr>
            <p:ph type="body" sz="quarter" idx="12"/>
          </p:nvPr>
        </p:nvSpPr>
        <p:spPr>
          <a:xfrm>
            <a:off x="423332" y="1146951"/>
            <a:ext cx="7874508" cy="2544103"/>
          </a:xfrm>
        </p:spPr>
        <p:txBody>
          <a:bodyPr/>
          <a:lstStyle/>
          <a:p>
            <a:r>
              <a:rPr lang="en-GB" b="0" dirty="0">
                <a:solidFill>
                  <a:srgbClr val="222544"/>
                </a:solidFill>
                <a:latin typeface="+mn-lt"/>
              </a:rPr>
              <a:t>Meet Bayezid and </a:t>
            </a:r>
            <a:r>
              <a:rPr lang="en-GB" b="0" dirty="0" err="1">
                <a:solidFill>
                  <a:srgbClr val="222544"/>
                </a:solidFill>
                <a:latin typeface="+mn-lt"/>
              </a:rPr>
              <a:t>Zunayed</a:t>
            </a:r>
            <a:r>
              <a:rPr lang="en-GB" b="0" dirty="0">
                <a:solidFill>
                  <a:srgbClr val="222544"/>
                </a:solidFill>
                <a:latin typeface="+mn-lt"/>
              </a:rPr>
              <a:t>, and visit their floating garden in Bangladesh!</a:t>
            </a:r>
          </a:p>
          <a:p>
            <a:r>
              <a:rPr lang="en-GB" b="0" dirty="0">
                <a:solidFill>
                  <a:srgbClr val="222544"/>
                </a:solidFill>
                <a:latin typeface="+mn-lt"/>
              </a:rPr>
              <a:t>Floating gardens allow the family to fulfil their food needs in times of unpredictable weather due to the climate crisis.</a:t>
            </a:r>
          </a:p>
          <a:p>
            <a:r>
              <a:rPr lang="en-GB" b="0" dirty="0">
                <a:solidFill>
                  <a:srgbClr val="222544"/>
                </a:solidFill>
                <a:latin typeface="+mn-lt"/>
              </a:rPr>
              <a:t>They float on the riverbeds which allows the water to drain rather than the plants getting water logged.</a:t>
            </a:r>
          </a:p>
          <a:p>
            <a:r>
              <a:rPr lang="en-GB" b="0" dirty="0">
                <a:solidFill>
                  <a:srgbClr val="222544"/>
                </a:solidFill>
                <a:latin typeface="+mn-lt"/>
              </a:rPr>
              <a:t>Watch love grow this Lent!</a:t>
            </a:r>
          </a:p>
        </p:txBody>
      </p:sp>
      <p:sp>
        <p:nvSpPr>
          <p:cNvPr id="9" name="Title 8">
            <a:extLst>
              <a:ext uri="{FF2B5EF4-FFF2-40B4-BE49-F238E27FC236}">
                <a16:creationId xmlns:a16="http://schemas.microsoft.com/office/drawing/2014/main" id="{3EC820E5-38E2-A9C3-749C-09CBDA0F990B}"/>
              </a:ext>
            </a:extLst>
          </p:cNvPr>
          <p:cNvSpPr>
            <a:spLocks noGrp="1"/>
          </p:cNvSpPr>
          <p:nvPr>
            <p:ph type="title"/>
          </p:nvPr>
        </p:nvSpPr>
        <p:spPr/>
        <p:txBody>
          <a:bodyPr/>
          <a:lstStyle/>
          <a:p>
            <a:r>
              <a:rPr lang="en-GB"/>
              <a:t>Lent 2026</a:t>
            </a:r>
          </a:p>
        </p:txBody>
      </p:sp>
      <p:sp>
        <p:nvSpPr>
          <p:cNvPr id="6" name="Slide Number Placeholder 5">
            <a:extLst>
              <a:ext uri="{FF2B5EF4-FFF2-40B4-BE49-F238E27FC236}">
                <a16:creationId xmlns:a16="http://schemas.microsoft.com/office/drawing/2014/main" id="{DDB4B63B-171B-F20E-1D02-23E854125752}"/>
              </a:ext>
            </a:extLst>
          </p:cNvPr>
          <p:cNvSpPr>
            <a:spLocks noGrp="1"/>
          </p:cNvSpPr>
          <p:nvPr>
            <p:ph type="sldNum" sz="quarter" idx="14"/>
          </p:nvPr>
        </p:nvSpPr>
        <p:spPr/>
        <p:txBody>
          <a:bodyPr/>
          <a:lstStyle/>
          <a:p>
            <a:fld id="{B6F15528-21DE-4FAA-801E-634DDDAF4B2B}" type="slidenum">
              <a:rPr lang="en-US" smtClean="0"/>
              <a:pPr/>
              <a:t>6</a:t>
            </a:fld>
            <a:endParaRPr lang="en-US"/>
          </a:p>
        </p:txBody>
      </p:sp>
      <p:pic>
        <p:nvPicPr>
          <p:cNvPr id="8" name="Picture 7" descr="A person holding a basket of plants&#10;&#10;AI-generated content may be incorrect.">
            <a:extLst>
              <a:ext uri="{FF2B5EF4-FFF2-40B4-BE49-F238E27FC236}">
                <a16:creationId xmlns:a16="http://schemas.microsoft.com/office/drawing/2014/main" id="{846F8DFE-D9F5-B044-C326-B56F9FAFB943}"/>
              </a:ext>
            </a:extLst>
          </p:cNvPr>
          <p:cNvPicPr>
            <a:picLocks noChangeAspect="1"/>
          </p:cNvPicPr>
          <p:nvPr/>
        </p:nvPicPr>
        <p:blipFill rotWithShape="1">
          <a:blip r:embed="rId3">
            <a:extLst>
              <a:ext uri="{28A0092B-C50C-407E-A947-70E740481C1C}">
                <a14:useLocalDpi xmlns:a14="http://schemas.microsoft.com/office/drawing/2010/main" val="0"/>
              </a:ext>
            </a:extLst>
          </a:blip>
          <a:srcRect l="29671" t="11147" r="12004" b="1378"/>
          <a:stretch>
            <a:fillRect/>
          </a:stretch>
        </p:blipFill>
        <p:spPr>
          <a:xfrm>
            <a:off x="7524666" y="1379046"/>
            <a:ext cx="5485778" cy="5485778"/>
          </a:xfrm>
          <a:prstGeom prst="ellipse">
            <a:avLst/>
          </a:prstGeom>
        </p:spPr>
      </p:pic>
      <p:sp>
        <p:nvSpPr>
          <p:cNvPr id="12" name="Flowchart: Connector 11">
            <a:extLst>
              <a:ext uri="{FF2B5EF4-FFF2-40B4-BE49-F238E27FC236}">
                <a16:creationId xmlns:a16="http://schemas.microsoft.com/office/drawing/2014/main" id="{2BEE82BF-4A54-9390-DC36-B13B8E6C4CBE}"/>
              </a:ext>
            </a:extLst>
          </p:cNvPr>
          <p:cNvSpPr/>
          <p:nvPr/>
        </p:nvSpPr>
        <p:spPr>
          <a:xfrm>
            <a:off x="-168168" y="3513159"/>
            <a:ext cx="3341170" cy="3344841"/>
          </a:xfrm>
          <a:prstGeom prst="flowChartConnector">
            <a:avLst/>
          </a:prstGeom>
          <a:blipFill>
            <a:blip r:embed="rId4"/>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9">
            <a:extLst>
              <a:ext uri="{FF2B5EF4-FFF2-40B4-BE49-F238E27FC236}">
                <a16:creationId xmlns:a16="http://schemas.microsoft.com/office/drawing/2014/main" id="{10B2BE18-5D6F-DDDE-2728-774028B83903}"/>
              </a:ext>
            </a:extLst>
          </p:cNvPr>
          <p:cNvSpPr txBox="1">
            <a:spLocks/>
          </p:cNvSpPr>
          <p:nvPr/>
        </p:nvSpPr>
        <p:spPr>
          <a:xfrm>
            <a:off x="3521124" y="3303424"/>
            <a:ext cx="4776716" cy="2544103"/>
          </a:xfrm>
          <a:prstGeom prst="rect">
            <a:avLst/>
          </a:prstGeom>
        </p:spPr>
        <p:txBody>
          <a:bodyPr vert="horz" lIns="0" tIns="45720" rIns="91440" bIns="45720" rtlCol="0">
            <a:noAutofit/>
          </a:bodyPr>
          <a:lstStyle>
            <a:lvl1pPr marL="162980" indent="-162980">
              <a:buFont typeface="Arial" panose="020B0604020202020204" pitchFamily="34" charset="0"/>
              <a:buChar char="•"/>
              <a:tabLst/>
              <a:defRPr lang="en-US" sz="1867" b="1">
                <a:solidFill>
                  <a:schemeClr val="tx2"/>
                </a:solidFill>
                <a:latin typeface="+mj-lt"/>
                <a:ea typeface="+mn-ea"/>
                <a:cs typeface="+mn-cs"/>
              </a:defRPr>
            </a:lvl1pPr>
            <a:lvl2pPr marL="385224" indent="-222245">
              <a:buFont typeface="Arial" panose="020B0604020202020204" pitchFamily="34" charset="0"/>
              <a:buChar char="•"/>
              <a:tabLst/>
              <a:defRPr lang="en-US" sz="1600">
                <a:latin typeface="+mn-lt"/>
                <a:ea typeface="+mn-ea"/>
                <a:cs typeface="+mn-cs"/>
              </a:defRPr>
            </a:lvl2pPr>
            <a:lvl3pPr marL="618051" indent="-222245">
              <a:buFont typeface="Arial" panose="020B0604020202020204" pitchFamily="34" charset="0"/>
              <a:buChar char="•"/>
              <a:tabLst/>
              <a:defRPr lang="en-US" sz="1467">
                <a:latin typeface="Montserrat Light" panose="00000400000000000000" pitchFamily="2" charset="0"/>
                <a:ea typeface="+mn-ea"/>
                <a:cs typeface="+mn-cs"/>
              </a:defRPr>
            </a:lvl3pPr>
            <a:lvl4pPr marL="694249" indent="-234945">
              <a:buFont typeface="Arial" panose="020B0604020202020204" pitchFamily="34" charset="0"/>
              <a:buChar char="•"/>
              <a:tabLst/>
              <a:defRPr sz="1467">
                <a:latin typeface="Montserrat Light" panose="00000400000000000000" pitchFamily="2" charset="0"/>
                <a:ea typeface="+mn-ea"/>
                <a:cs typeface="+mn-cs"/>
              </a:defRPr>
            </a:lvl4pPr>
            <a:lvl5pPr marL="1489947" indent="-380990">
              <a:buFont typeface="Arial" panose="020B0604020202020204" pitchFamily="34" charset="0"/>
              <a:buChar char="•"/>
              <a:defRPr sz="2133">
                <a:latin typeface="Montserrat" pitchFamily="2" charset="77"/>
                <a:ea typeface="+mn-ea"/>
                <a:cs typeface="+mn-cs"/>
              </a:defRPr>
            </a:lvl5pPr>
            <a:lvl6pPr marL="1386196">
              <a:defRPr>
                <a:latin typeface="+mn-lt"/>
                <a:ea typeface="+mn-ea"/>
                <a:cs typeface="+mn-cs"/>
              </a:defRPr>
            </a:lvl6pPr>
            <a:lvl7pPr marL="1663434">
              <a:defRPr>
                <a:latin typeface="+mn-lt"/>
                <a:ea typeface="+mn-ea"/>
                <a:cs typeface="+mn-cs"/>
              </a:defRPr>
            </a:lvl7pPr>
            <a:lvl8pPr marL="1940674">
              <a:defRPr>
                <a:latin typeface="+mn-lt"/>
                <a:ea typeface="+mn-ea"/>
                <a:cs typeface="+mn-cs"/>
              </a:defRPr>
            </a:lvl8pPr>
            <a:lvl9pPr marL="2217913">
              <a:defRPr>
                <a:latin typeface="+mn-lt"/>
                <a:ea typeface="+mn-ea"/>
                <a:cs typeface="+mn-cs"/>
              </a:defRPr>
            </a:lvl9pPr>
          </a:lstStyle>
          <a:p>
            <a:pPr marL="0" lvl="0" indent="0">
              <a:spcBef>
                <a:spcPts val="800"/>
              </a:spcBef>
              <a:buNone/>
            </a:pPr>
            <a:r>
              <a:rPr lang="en-GB" sz="1870" dirty="0">
                <a:solidFill>
                  <a:srgbClr val="222544"/>
                </a:solidFill>
                <a:latin typeface="+mn-lt"/>
              </a:rPr>
              <a:t>Online resources:</a:t>
            </a:r>
          </a:p>
          <a:p>
            <a:pPr lvl="0">
              <a:spcBef>
                <a:spcPts val="800"/>
              </a:spcBef>
            </a:pPr>
            <a:r>
              <a:rPr lang="en-GB" sz="1870" b="0" dirty="0">
                <a:solidFill>
                  <a:srgbClr val="222544"/>
                </a:solidFill>
                <a:latin typeface="+mn-lt"/>
              </a:rPr>
              <a:t>Lent film</a:t>
            </a:r>
          </a:p>
          <a:p>
            <a:pPr lvl="0">
              <a:spcBef>
                <a:spcPts val="800"/>
              </a:spcBef>
            </a:pPr>
            <a:r>
              <a:rPr lang="en-GB" sz="1870" b="0" dirty="0">
                <a:solidFill>
                  <a:srgbClr val="222544"/>
                </a:solidFill>
                <a:latin typeface="+mn-lt"/>
              </a:rPr>
              <a:t>Big Lent Walk film</a:t>
            </a:r>
          </a:p>
          <a:p>
            <a:pPr>
              <a:spcBef>
                <a:spcPts val="800"/>
              </a:spcBef>
            </a:pPr>
            <a:r>
              <a:rPr lang="en-GB" sz="1870" b="0" dirty="0">
                <a:solidFill>
                  <a:srgbClr val="222544"/>
                </a:solidFill>
                <a:latin typeface="+mn-lt"/>
              </a:rPr>
              <a:t>School screensavers</a:t>
            </a:r>
          </a:p>
          <a:p>
            <a:pPr>
              <a:spcBef>
                <a:spcPts val="800"/>
              </a:spcBef>
            </a:pPr>
            <a:r>
              <a:rPr lang="en-GB" sz="1870" b="0" dirty="0">
                <a:solidFill>
                  <a:srgbClr val="222544"/>
                </a:solidFill>
                <a:latin typeface="+mn-lt"/>
              </a:rPr>
              <a:t>Lent calendars: for primary and secondary.</a:t>
            </a:r>
          </a:p>
          <a:p>
            <a:pPr lvl="0">
              <a:spcBef>
                <a:spcPts val="800"/>
              </a:spcBef>
            </a:pPr>
            <a:r>
              <a:rPr lang="en-GB" sz="1870" b="0" dirty="0">
                <a:solidFill>
                  <a:srgbClr val="222544"/>
                </a:solidFill>
                <a:latin typeface="+mn-lt"/>
              </a:rPr>
              <a:t>Primary national assembly: Join online on 26 February!</a:t>
            </a:r>
          </a:p>
          <a:p>
            <a:pPr lvl="0">
              <a:spcBef>
                <a:spcPts val="800"/>
              </a:spcBef>
            </a:pPr>
            <a:r>
              <a:rPr lang="en-GB" sz="1870" b="0" dirty="0">
                <a:solidFill>
                  <a:srgbClr val="222544"/>
                </a:solidFill>
                <a:latin typeface="+mn-lt"/>
              </a:rPr>
              <a:t>Bangladesh </a:t>
            </a:r>
            <a:r>
              <a:rPr lang="en-GB" sz="1870" b="0" dirty="0" err="1">
                <a:solidFill>
                  <a:srgbClr val="222544"/>
                </a:solidFill>
                <a:latin typeface="+mn-lt"/>
              </a:rPr>
              <a:t>photopack</a:t>
            </a:r>
            <a:r>
              <a:rPr lang="en-GB" sz="1870" b="0" dirty="0">
                <a:solidFill>
                  <a:srgbClr val="222544"/>
                </a:solidFill>
                <a:latin typeface="+mn-lt"/>
              </a:rPr>
              <a:t> (Secondary)</a:t>
            </a:r>
          </a:p>
        </p:txBody>
      </p:sp>
      <p:sp>
        <p:nvSpPr>
          <p:cNvPr id="3" name="TextBox 2">
            <a:extLst>
              <a:ext uri="{FF2B5EF4-FFF2-40B4-BE49-F238E27FC236}">
                <a16:creationId xmlns:a16="http://schemas.microsoft.com/office/drawing/2014/main" id="{1ECD522A-4A67-09DB-3757-961658EB1CE1}"/>
              </a:ext>
            </a:extLst>
          </p:cNvPr>
          <p:cNvSpPr txBox="1"/>
          <p:nvPr/>
        </p:nvSpPr>
        <p:spPr>
          <a:xfrm>
            <a:off x="233584" y="5847527"/>
            <a:ext cx="2939418" cy="369332"/>
          </a:xfrm>
          <a:prstGeom prst="rect">
            <a:avLst/>
          </a:prstGeom>
          <a:noFill/>
        </p:spPr>
        <p:txBody>
          <a:bodyPr wrap="square" rtlCol="0">
            <a:spAutoFit/>
          </a:bodyPr>
          <a:lstStyle/>
          <a:p>
            <a:r>
              <a:rPr lang="en-GB" b="1" dirty="0" err="1">
                <a:solidFill>
                  <a:schemeClr val="bg1"/>
                </a:solidFill>
              </a:rPr>
              <a:t>Zunayed</a:t>
            </a:r>
            <a:r>
              <a:rPr lang="en-GB" b="1" dirty="0">
                <a:solidFill>
                  <a:schemeClr val="bg1"/>
                </a:solidFill>
              </a:rPr>
              <a:t>, Bangladesh</a:t>
            </a:r>
          </a:p>
        </p:txBody>
      </p:sp>
      <p:sp>
        <p:nvSpPr>
          <p:cNvPr id="4" name="TextBox 3">
            <a:extLst>
              <a:ext uri="{FF2B5EF4-FFF2-40B4-BE49-F238E27FC236}">
                <a16:creationId xmlns:a16="http://schemas.microsoft.com/office/drawing/2014/main" id="{A80919A4-5C53-7819-7B40-DF4D947BB058}"/>
              </a:ext>
            </a:extLst>
          </p:cNvPr>
          <p:cNvSpPr txBox="1"/>
          <p:nvPr/>
        </p:nvSpPr>
        <p:spPr>
          <a:xfrm>
            <a:off x="8796087" y="5998509"/>
            <a:ext cx="3257863" cy="369332"/>
          </a:xfrm>
          <a:prstGeom prst="rect">
            <a:avLst/>
          </a:prstGeom>
          <a:noFill/>
        </p:spPr>
        <p:txBody>
          <a:bodyPr wrap="square" rtlCol="0">
            <a:spAutoFit/>
          </a:bodyPr>
          <a:lstStyle/>
          <a:p>
            <a:r>
              <a:rPr lang="en-GB" b="1" dirty="0">
                <a:solidFill>
                  <a:schemeClr val="bg1"/>
                </a:solidFill>
              </a:rPr>
              <a:t>Bayezid, 16, Bangladesh</a:t>
            </a:r>
          </a:p>
        </p:txBody>
      </p:sp>
    </p:spTree>
    <p:extLst>
      <p:ext uri="{BB962C8B-B14F-4D97-AF65-F5344CB8AC3E}">
        <p14:creationId xmlns:p14="http://schemas.microsoft.com/office/powerpoint/2010/main" val="1375784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9D5981-4041-6EF5-982B-024FF8471608}"/>
              </a:ext>
            </a:extLst>
          </p:cNvPr>
          <p:cNvSpPr txBox="1"/>
          <p:nvPr/>
        </p:nvSpPr>
        <p:spPr>
          <a:xfrm>
            <a:off x="8468260" y="3644581"/>
            <a:ext cx="344403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22544"/>
                </a:solidFill>
                <a:effectLst/>
                <a:uLnTx/>
                <a:uFillTx/>
                <a:cs typeface="Arial" panose="020B0604020202020204" pitchFamily="34" charset="0"/>
              </a:rPr>
              <a:t>Register to take part in the Big Lent Walk 2026: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222544"/>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222544"/>
                </a:solidFill>
                <a:cs typeface="Arial" panose="020B0604020202020204" pitchFamily="34" charset="0"/>
              </a:rPr>
              <a:t>cafod.org.uk/</a:t>
            </a:r>
            <a:r>
              <a:rPr lang="en-GB" sz="2000" dirty="0" err="1">
                <a:solidFill>
                  <a:srgbClr val="222544"/>
                </a:solidFill>
                <a:cs typeface="Arial" panose="020B0604020202020204" pitchFamily="34" charset="0"/>
              </a:rPr>
              <a:t>blwschools</a:t>
            </a:r>
            <a:endParaRPr kumimoji="0" lang="en-GB" sz="2000" b="0" i="0" u="none" strike="noStrike" kern="1200" cap="none" spc="0" normalizeH="0" baseline="0" noProof="0" dirty="0">
              <a:ln>
                <a:noFill/>
              </a:ln>
              <a:solidFill>
                <a:srgbClr val="222544"/>
              </a:solidFill>
              <a:effectLst/>
              <a:uLnTx/>
              <a:uFillTx/>
              <a:cs typeface="Arial" panose="020B0604020202020204" pitchFamily="34" charset="0"/>
            </a:endParaRPr>
          </a:p>
        </p:txBody>
      </p:sp>
      <p:sp>
        <p:nvSpPr>
          <p:cNvPr id="6" name="Title 1">
            <a:extLst>
              <a:ext uri="{FF2B5EF4-FFF2-40B4-BE49-F238E27FC236}">
                <a16:creationId xmlns:a16="http://schemas.microsoft.com/office/drawing/2014/main" id="{6E667E9D-ABC2-11A6-8047-F2763A160EC0}"/>
              </a:ext>
            </a:extLst>
          </p:cNvPr>
          <p:cNvSpPr>
            <a:spLocks noGrp="1"/>
          </p:cNvSpPr>
          <p:nvPr>
            <p:ph type="title"/>
          </p:nvPr>
        </p:nvSpPr>
        <p:spPr/>
        <p:txBody>
          <a:bodyPr/>
          <a:lstStyle/>
          <a:p>
            <a:r>
              <a:rPr lang="en-GB" sz="3200"/>
              <a:t>Year ahead: fundraising opportunities</a:t>
            </a:r>
          </a:p>
        </p:txBody>
      </p:sp>
      <p:sp>
        <p:nvSpPr>
          <p:cNvPr id="7" name="TextBox 6">
            <a:extLst>
              <a:ext uri="{FF2B5EF4-FFF2-40B4-BE49-F238E27FC236}">
                <a16:creationId xmlns:a16="http://schemas.microsoft.com/office/drawing/2014/main" id="{90C05B2A-5734-D49C-C5BE-5CCAC2126A2C}"/>
              </a:ext>
            </a:extLst>
          </p:cNvPr>
          <p:cNvSpPr txBox="1"/>
          <p:nvPr/>
        </p:nvSpPr>
        <p:spPr>
          <a:xfrm>
            <a:off x="8468260" y="1490008"/>
            <a:ext cx="3052747" cy="1938992"/>
          </a:xfrm>
          <a:prstGeom prst="rect">
            <a:avLst/>
          </a:prstGeom>
          <a:noFill/>
        </p:spPr>
        <p:txBody>
          <a:bodyPr wrap="square" rtlCol="0">
            <a:spAutoFit/>
          </a:bodyPr>
          <a:lstStyle/>
          <a:p>
            <a:r>
              <a:rPr lang="en-GB" sz="2000" dirty="0">
                <a:solidFill>
                  <a:srgbClr val="222544"/>
                </a:solidFill>
              </a:rPr>
              <a:t>27 February 2026: Lent Fast Day and Big Lent Walk</a:t>
            </a:r>
          </a:p>
          <a:p>
            <a:endParaRPr lang="en-GB" sz="2000" dirty="0">
              <a:solidFill>
                <a:srgbClr val="222544"/>
              </a:solidFill>
            </a:endParaRPr>
          </a:p>
          <a:p>
            <a:r>
              <a:rPr lang="en-GB" sz="2000" dirty="0">
                <a:solidFill>
                  <a:srgbClr val="222544"/>
                </a:solidFill>
              </a:rPr>
              <a:t>2 October 2026: Harvest Fast Day</a:t>
            </a:r>
          </a:p>
        </p:txBody>
      </p:sp>
      <p:grpSp>
        <p:nvGrpSpPr>
          <p:cNvPr id="12" name="Group 11">
            <a:extLst>
              <a:ext uri="{FF2B5EF4-FFF2-40B4-BE49-F238E27FC236}">
                <a16:creationId xmlns:a16="http://schemas.microsoft.com/office/drawing/2014/main" id="{09EC759A-744F-C028-46A1-330FEAE2A12A}"/>
              </a:ext>
            </a:extLst>
          </p:cNvPr>
          <p:cNvGrpSpPr/>
          <p:nvPr/>
        </p:nvGrpSpPr>
        <p:grpSpPr>
          <a:xfrm>
            <a:off x="423333" y="1482961"/>
            <a:ext cx="7784162" cy="4417698"/>
            <a:chOff x="379337" y="2269542"/>
            <a:chExt cx="7784162" cy="4417698"/>
          </a:xfrm>
        </p:grpSpPr>
        <p:pic>
          <p:nvPicPr>
            <p:cNvPr id="2050" name="Picture 2">
              <a:extLst>
                <a:ext uri="{FF2B5EF4-FFF2-40B4-BE49-F238E27FC236}">
                  <a16:creationId xmlns:a16="http://schemas.microsoft.com/office/drawing/2014/main" id="{C1DA9136-018C-FCBA-99B9-E252552D7C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357"/>
            <a:stretch/>
          </p:blipFill>
          <p:spPr bwMode="auto">
            <a:xfrm>
              <a:off x="379337" y="2269542"/>
              <a:ext cx="7784162" cy="44176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1CBCD01-0DE5-E9E7-4D2B-AB395240A578}"/>
                </a:ext>
              </a:extLst>
            </p:cNvPr>
            <p:cNvPicPr>
              <a:picLocks noChangeAspect="1"/>
            </p:cNvPicPr>
            <p:nvPr/>
          </p:nvPicPr>
          <p:blipFill>
            <a:blip r:embed="rId4"/>
            <a:stretch>
              <a:fillRect/>
            </a:stretch>
          </p:blipFill>
          <p:spPr>
            <a:xfrm>
              <a:off x="481070" y="3531283"/>
              <a:ext cx="2382047" cy="3001864"/>
            </a:xfrm>
            <a:prstGeom prst="rect">
              <a:avLst/>
            </a:prstGeom>
          </p:spPr>
        </p:pic>
        <p:pic>
          <p:nvPicPr>
            <p:cNvPr id="9" name="Picture 8">
              <a:extLst>
                <a:ext uri="{FF2B5EF4-FFF2-40B4-BE49-F238E27FC236}">
                  <a16:creationId xmlns:a16="http://schemas.microsoft.com/office/drawing/2014/main" id="{146903C3-7BAF-4FAD-1FBC-1AF1CEB79688}"/>
                </a:ext>
              </a:extLst>
            </p:cNvPr>
            <p:cNvPicPr>
              <a:picLocks noChangeAspect="1"/>
            </p:cNvPicPr>
            <p:nvPr/>
          </p:nvPicPr>
          <p:blipFill>
            <a:blip r:embed="rId5"/>
            <a:stretch>
              <a:fillRect/>
            </a:stretch>
          </p:blipFill>
          <p:spPr>
            <a:xfrm>
              <a:off x="5673003" y="3670476"/>
              <a:ext cx="2328264" cy="2725772"/>
            </a:xfrm>
            <a:prstGeom prst="rect">
              <a:avLst/>
            </a:prstGeom>
          </p:spPr>
        </p:pic>
        <p:pic>
          <p:nvPicPr>
            <p:cNvPr id="11" name="Picture 10">
              <a:extLst>
                <a:ext uri="{FF2B5EF4-FFF2-40B4-BE49-F238E27FC236}">
                  <a16:creationId xmlns:a16="http://schemas.microsoft.com/office/drawing/2014/main" id="{8ED70D6C-B80B-19AB-247A-BE0F72DF3433}"/>
                </a:ext>
              </a:extLst>
            </p:cNvPr>
            <p:cNvPicPr>
              <a:picLocks noChangeAspect="1"/>
            </p:cNvPicPr>
            <p:nvPr/>
          </p:nvPicPr>
          <p:blipFill>
            <a:blip r:embed="rId6"/>
            <a:stretch>
              <a:fillRect/>
            </a:stretch>
          </p:blipFill>
          <p:spPr>
            <a:xfrm>
              <a:off x="6096000" y="6237094"/>
              <a:ext cx="1829055" cy="381053"/>
            </a:xfrm>
            <a:prstGeom prst="rect">
              <a:avLst/>
            </a:prstGeom>
          </p:spPr>
        </p:pic>
      </p:grpSp>
      <p:pic>
        <p:nvPicPr>
          <p:cNvPr id="8" name="Picture 7">
            <a:extLst>
              <a:ext uri="{FF2B5EF4-FFF2-40B4-BE49-F238E27FC236}">
                <a16:creationId xmlns:a16="http://schemas.microsoft.com/office/drawing/2014/main" id="{1FBC06C2-F29F-294D-7312-6612C858EFC5}"/>
              </a:ext>
            </a:extLst>
          </p:cNvPr>
          <p:cNvPicPr>
            <a:picLocks noChangeAspect="1"/>
          </p:cNvPicPr>
          <p:nvPr/>
        </p:nvPicPr>
        <p:blipFill>
          <a:blip r:embed="rId7"/>
          <a:stretch>
            <a:fillRect/>
          </a:stretch>
        </p:blipFill>
        <p:spPr>
          <a:xfrm>
            <a:off x="8468260" y="5024440"/>
            <a:ext cx="1444251" cy="1444251"/>
          </a:xfrm>
          <a:prstGeom prst="rect">
            <a:avLst/>
          </a:prstGeom>
        </p:spPr>
      </p:pic>
    </p:spTree>
    <p:extLst>
      <p:ext uri="{BB962C8B-B14F-4D97-AF65-F5344CB8AC3E}">
        <p14:creationId xmlns:p14="http://schemas.microsoft.com/office/powerpoint/2010/main" val="1856476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6B1D5F-0332-EC1F-9683-DC0ED923A085}"/>
              </a:ext>
            </a:extLst>
          </p:cNvPr>
          <p:cNvSpPr>
            <a:spLocks noGrp="1"/>
          </p:cNvSpPr>
          <p:nvPr>
            <p:ph type="body" sz="quarter" idx="12"/>
          </p:nvPr>
        </p:nvSpPr>
        <p:spPr>
          <a:xfrm>
            <a:off x="423333" y="1146951"/>
            <a:ext cx="6537025" cy="5144121"/>
          </a:xfrm>
        </p:spPr>
        <p:txBody>
          <a:bodyPr>
            <a:normAutofit/>
          </a:bodyPr>
          <a:lstStyle/>
          <a:p>
            <a:r>
              <a:rPr lang="en-GB" sz="2400" dirty="0">
                <a:solidFill>
                  <a:schemeClr val="bg2"/>
                </a:solidFill>
                <a:latin typeface="+mn-lt"/>
              </a:rPr>
              <a:t>Coming soon: </a:t>
            </a:r>
            <a:r>
              <a:rPr lang="en-GB" sz="2400" b="0" dirty="0">
                <a:solidFill>
                  <a:schemeClr val="bg2"/>
                </a:solidFill>
                <a:latin typeface="+mn-lt"/>
              </a:rPr>
              <a:t>our </a:t>
            </a:r>
            <a:r>
              <a:rPr lang="en-GB" sz="2400" dirty="0">
                <a:solidFill>
                  <a:schemeClr val="bg2"/>
                </a:solidFill>
                <a:latin typeface="+mn-lt"/>
              </a:rPr>
              <a:t>new</a:t>
            </a:r>
            <a:r>
              <a:rPr lang="en-GB" sz="2400" b="0" dirty="0">
                <a:solidFill>
                  <a:schemeClr val="bg2"/>
                </a:solidFill>
                <a:latin typeface="+mn-lt"/>
              </a:rPr>
              <a:t> </a:t>
            </a:r>
            <a:r>
              <a:rPr lang="en-GB" sz="2400" dirty="0">
                <a:solidFill>
                  <a:schemeClr val="bg2"/>
                </a:solidFill>
                <a:latin typeface="+mn-lt"/>
              </a:rPr>
              <a:t>animation</a:t>
            </a:r>
            <a:r>
              <a:rPr lang="en-GB" sz="2400" b="0" dirty="0">
                <a:solidFill>
                  <a:schemeClr val="bg2"/>
                </a:solidFill>
                <a:latin typeface="+mn-lt"/>
              </a:rPr>
              <a:t>!</a:t>
            </a:r>
          </a:p>
          <a:p>
            <a:r>
              <a:rPr lang="en-GB" sz="2400" b="0" i="1" dirty="0" err="1">
                <a:solidFill>
                  <a:srgbClr val="222544"/>
                </a:solidFill>
                <a:latin typeface="+mn-lt"/>
              </a:rPr>
              <a:t>Dilexi</a:t>
            </a:r>
            <a:r>
              <a:rPr lang="en-GB" sz="2400" b="0" i="1" dirty="0">
                <a:solidFill>
                  <a:srgbClr val="222544"/>
                </a:solidFill>
                <a:latin typeface="+mn-lt"/>
              </a:rPr>
              <a:t> </a:t>
            </a:r>
            <a:r>
              <a:rPr lang="en-GB" sz="2400" b="0" i="1" dirty="0" err="1">
                <a:solidFill>
                  <a:srgbClr val="222544"/>
                </a:solidFill>
                <a:latin typeface="+mn-lt"/>
              </a:rPr>
              <a:t>te</a:t>
            </a:r>
            <a:r>
              <a:rPr lang="en-GB" sz="2400" b="0" i="1" dirty="0">
                <a:solidFill>
                  <a:srgbClr val="222544"/>
                </a:solidFill>
                <a:latin typeface="+mn-lt"/>
              </a:rPr>
              <a:t> </a:t>
            </a:r>
            <a:r>
              <a:rPr lang="en-GB" sz="2400" b="0" dirty="0">
                <a:solidFill>
                  <a:srgbClr val="222544"/>
                </a:solidFill>
                <a:latin typeface="+mn-lt"/>
              </a:rPr>
              <a:t>is Pope Leo’s first Apostolic Exhortation and is all about God's love for the most vulnerable and marginalised people in our society.</a:t>
            </a:r>
          </a:p>
          <a:p>
            <a:endParaRPr lang="en-GB" sz="2400" b="0" dirty="0">
              <a:solidFill>
                <a:srgbClr val="222544"/>
              </a:solidFill>
              <a:latin typeface="+mn-lt"/>
            </a:endParaRPr>
          </a:p>
        </p:txBody>
      </p:sp>
      <p:sp>
        <p:nvSpPr>
          <p:cNvPr id="3" name="Title 2">
            <a:extLst>
              <a:ext uri="{FF2B5EF4-FFF2-40B4-BE49-F238E27FC236}">
                <a16:creationId xmlns:a16="http://schemas.microsoft.com/office/drawing/2014/main" id="{245FB134-B497-C134-2504-781CD7B6D44C}"/>
              </a:ext>
            </a:extLst>
          </p:cNvPr>
          <p:cNvSpPr>
            <a:spLocks noGrp="1"/>
          </p:cNvSpPr>
          <p:nvPr>
            <p:ph type="title"/>
          </p:nvPr>
        </p:nvSpPr>
        <p:spPr/>
        <p:txBody>
          <a:bodyPr/>
          <a:lstStyle/>
          <a:p>
            <a:r>
              <a:rPr lang="en-GB" i="1" dirty="0" err="1"/>
              <a:t>Dilexi</a:t>
            </a:r>
            <a:r>
              <a:rPr lang="en-GB" i="1" dirty="0"/>
              <a:t> </a:t>
            </a:r>
            <a:r>
              <a:rPr lang="en-GB" i="1" dirty="0" err="1"/>
              <a:t>te</a:t>
            </a:r>
            <a:endParaRPr lang="en-GB" i="1" dirty="0"/>
          </a:p>
        </p:txBody>
      </p:sp>
      <p:sp>
        <p:nvSpPr>
          <p:cNvPr id="4" name="Footer Placeholder 3">
            <a:extLst>
              <a:ext uri="{FF2B5EF4-FFF2-40B4-BE49-F238E27FC236}">
                <a16:creationId xmlns:a16="http://schemas.microsoft.com/office/drawing/2014/main" id="{49164195-3654-B13E-5B41-131631217E5B}"/>
              </a:ext>
            </a:extLst>
          </p:cNvPr>
          <p:cNvSpPr>
            <a:spLocks noGrp="1"/>
          </p:cNvSpPr>
          <p:nvPr>
            <p:ph type="ftr" sz="quarter" idx="13"/>
          </p:nvPr>
        </p:nvSpPr>
        <p:spPr/>
        <p:txBody>
          <a:bodyPr/>
          <a:lstStyle/>
          <a:p>
            <a:endParaRPr lang="en-US"/>
          </a:p>
        </p:txBody>
      </p:sp>
      <p:sp>
        <p:nvSpPr>
          <p:cNvPr id="5" name="Slide Number Placeholder 4">
            <a:extLst>
              <a:ext uri="{FF2B5EF4-FFF2-40B4-BE49-F238E27FC236}">
                <a16:creationId xmlns:a16="http://schemas.microsoft.com/office/drawing/2014/main" id="{2162382D-B76C-84CD-111C-ABB05FBCE61C}"/>
              </a:ext>
            </a:extLst>
          </p:cNvPr>
          <p:cNvSpPr>
            <a:spLocks noGrp="1"/>
          </p:cNvSpPr>
          <p:nvPr>
            <p:ph type="sldNum" sz="quarter" idx="14"/>
          </p:nvPr>
        </p:nvSpPr>
        <p:spPr/>
        <p:txBody>
          <a:bodyPr/>
          <a:lstStyle/>
          <a:p>
            <a:fld id="{B6F15528-21DE-4FAA-801E-634DDDAF4B2B}" type="slidenum">
              <a:rPr lang="en-US" smtClean="0"/>
              <a:pPr/>
              <a:t>8</a:t>
            </a:fld>
            <a:endParaRPr lang="en-US"/>
          </a:p>
        </p:txBody>
      </p:sp>
      <p:pic>
        <p:nvPicPr>
          <p:cNvPr id="7" name="Picture 6" descr="A person in a white shirt&#10;&#10;AI-generated content may be incorrect.">
            <a:extLst>
              <a:ext uri="{FF2B5EF4-FFF2-40B4-BE49-F238E27FC236}">
                <a16:creationId xmlns:a16="http://schemas.microsoft.com/office/drawing/2014/main" id="{F3534990-88DC-61BC-8248-02649CC7A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3881" y="-14338"/>
            <a:ext cx="5368119" cy="6710149"/>
          </a:xfrm>
          <a:prstGeom prst="rect">
            <a:avLst/>
          </a:prstGeom>
        </p:spPr>
      </p:pic>
    </p:spTree>
    <p:extLst>
      <p:ext uri="{BB962C8B-B14F-4D97-AF65-F5344CB8AC3E}">
        <p14:creationId xmlns:p14="http://schemas.microsoft.com/office/powerpoint/2010/main" val="3668302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505C8B-A532-1409-4265-008FB8090D2C}"/>
              </a:ext>
            </a:extLst>
          </p:cNvPr>
          <p:cNvSpPr>
            <a:spLocks noGrp="1"/>
          </p:cNvSpPr>
          <p:nvPr>
            <p:ph type="body" sz="quarter" idx="12"/>
          </p:nvPr>
        </p:nvSpPr>
        <p:spPr/>
        <p:txBody>
          <a:bodyPr numCol="1">
            <a:normAutofit/>
          </a:bodyPr>
          <a:lstStyle/>
          <a:p>
            <a:r>
              <a:rPr lang="en-GB" sz="3200" b="0" dirty="0">
                <a:latin typeface="+mn-lt"/>
              </a:rPr>
              <a:t>Primary: </a:t>
            </a:r>
          </a:p>
          <a:p>
            <a:pPr lvl="1"/>
            <a:r>
              <a:rPr lang="en-GB" sz="2800" b="0" dirty="0">
                <a:latin typeface="+mn-lt"/>
              </a:rPr>
              <a:t>A better world needs all of us</a:t>
            </a:r>
          </a:p>
          <a:p>
            <a:pPr lvl="1"/>
            <a:r>
              <a:rPr lang="en-GB" sz="2000" dirty="0"/>
              <a:t>Getting to know our </a:t>
            </a:r>
            <a:r>
              <a:rPr lang="en-GB" sz="2000"/>
              <a:t>global neighbours </a:t>
            </a:r>
            <a:r>
              <a:rPr lang="en-GB" sz="2000" dirty="0"/>
              <a:t>and exploring CST.</a:t>
            </a:r>
            <a:endParaRPr lang="en-GB" sz="2000" b="0" dirty="0">
              <a:latin typeface="+mn-lt"/>
            </a:endParaRPr>
          </a:p>
          <a:p>
            <a:r>
              <a:rPr lang="en-GB" sz="3200" b="0" dirty="0">
                <a:latin typeface="+mn-lt"/>
              </a:rPr>
              <a:t>Secondary: </a:t>
            </a:r>
          </a:p>
          <a:p>
            <a:pPr lvl="1"/>
            <a:r>
              <a:rPr lang="en-GB" sz="2800" b="0" dirty="0">
                <a:latin typeface="+mn-lt"/>
              </a:rPr>
              <a:t>St Oscar Romero: Truth in the media</a:t>
            </a:r>
          </a:p>
          <a:p>
            <a:pPr lvl="1"/>
            <a:r>
              <a:rPr lang="en-GB" sz="2000" dirty="0"/>
              <a:t>A 50-minute workshop exploring truth in the media, inspired by the life and writings of St Oscar Romero. Students will construct a reel/news article on mining in El Salvador while assessing common pitfalls that lead to misinformation spreading.</a:t>
            </a:r>
          </a:p>
        </p:txBody>
      </p:sp>
      <p:sp>
        <p:nvSpPr>
          <p:cNvPr id="3" name="Title 2">
            <a:extLst>
              <a:ext uri="{FF2B5EF4-FFF2-40B4-BE49-F238E27FC236}">
                <a16:creationId xmlns:a16="http://schemas.microsoft.com/office/drawing/2014/main" id="{68112BEA-79F3-AAA1-11D0-2041FF034372}"/>
              </a:ext>
            </a:extLst>
          </p:cNvPr>
          <p:cNvSpPr>
            <a:spLocks noGrp="1"/>
          </p:cNvSpPr>
          <p:nvPr>
            <p:ph type="title"/>
          </p:nvPr>
        </p:nvSpPr>
        <p:spPr/>
        <p:txBody>
          <a:bodyPr/>
          <a:lstStyle/>
          <a:p>
            <a:r>
              <a:rPr lang="en-GB" dirty="0"/>
              <a:t>School visits</a:t>
            </a:r>
          </a:p>
        </p:txBody>
      </p:sp>
      <p:pic>
        <p:nvPicPr>
          <p:cNvPr id="9" name="Picture Placeholder 8" descr="A person in a black shirt with white text&#10;&#10;AI-generated content may be incorrect.">
            <a:extLst>
              <a:ext uri="{FF2B5EF4-FFF2-40B4-BE49-F238E27FC236}">
                <a16:creationId xmlns:a16="http://schemas.microsoft.com/office/drawing/2014/main" id="{39EE431A-1725-FD89-E408-D245DDD225C2}"/>
              </a:ext>
            </a:extLst>
          </p:cNvPr>
          <p:cNvPicPr>
            <a:picLocks noGrp="1" noChangeAspect="1"/>
          </p:cNvPicPr>
          <p:nvPr>
            <p:ph type="pic" sz="quarter" idx="30"/>
          </p:nvPr>
        </p:nvPicPr>
        <p:blipFill>
          <a:blip r:embed="rId3">
            <a:extLst>
              <a:ext uri="{28A0092B-C50C-407E-A947-70E740481C1C}">
                <a14:useLocalDpi xmlns:a14="http://schemas.microsoft.com/office/drawing/2010/main" val="0"/>
              </a:ext>
            </a:extLst>
          </a:blip>
          <a:srcRect l="18493" r="18493"/>
          <a:stretch>
            <a:fillRect/>
          </a:stretch>
        </p:blipFill>
        <p:spPr>
          <a:xfrm>
            <a:off x="406401" y="1509177"/>
            <a:ext cx="4134679" cy="4375737"/>
          </a:xfrm>
        </p:spPr>
      </p:pic>
      <p:sp>
        <p:nvSpPr>
          <p:cNvPr id="5" name="Slide Number Placeholder 4">
            <a:extLst>
              <a:ext uri="{FF2B5EF4-FFF2-40B4-BE49-F238E27FC236}">
                <a16:creationId xmlns:a16="http://schemas.microsoft.com/office/drawing/2014/main" id="{6B89991D-030E-E502-55C4-31F2FB0C6112}"/>
              </a:ext>
            </a:extLst>
          </p:cNvPr>
          <p:cNvSpPr>
            <a:spLocks noGrp="1"/>
          </p:cNvSpPr>
          <p:nvPr>
            <p:ph type="sldNum" sz="quarter" idx="3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4206623361"/>
      </p:ext>
    </p:extLst>
  </p:cSld>
  <p:clrMapOvr>
    <a:masterClrMapping/>
  </p:clrMapOvr>
</p:sld>
</file>

<file path=ppt/theme/theme1.xml><?xml version="1.0" encoding="utf-8"?>
<a:theme xmlns:a="http://schemas.openxmlformats.org/drawingml/2006/main" name="1_Office Theme">
  <a:themeElements>
    <a:clrScheme name="CAFOD new brand TEMPLATE 2025">
      <a:dk1>
        <a:srgbClr val="000000"/>
      </a:dk1>
      <a:lt1>
        <a:srgbClr val="FFFFFF"/>
      </a:lt1>
      <a:dk2>
        <a:srgbClr val="58A333"/>
      </a:dk2>
      <a:lt2>
        <a:srgbClr val="222444"/>
      </a:lt2>
      <a:accent1>
        <a:srgbClr val="A2C617"/>
      </a:accent1>
      <a:accent2>
        <a:srgbClr val="FAC850"/>
      </a:accent2>
      <a:accent3>
        <a:srgbClr val="EE7103"/>
      </a:accent3>
      <a:accent4>
        <a:srgbClr val="DC0014"/>
      </a:accent4>
      <a:accent5>
        <a:srgbClr val="E83273"/>
      </a:accent5>
      <a:accent6>
        <a:srgbClr val="7666AD"/>
      </a:accent6>
      <a:hlink>
        <a:srgbClr val="30BAC7"/>
      </a:hlink>
      <a:folHlink>
        <a:srgbClr val="A2C617"/>
      </a:folHlink>
    </a:clrScheme>
    <a:fontScheme name="CAFOD - typograph">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Type xmlns="97590357-57b9-4eda-a9ae-720a2549ec62">Presentation</Document_x0020_Type>
    <l255b280f808485397e4f9306161cdce xmlns="97590357-57b9-4eda-a9ae-720a2549ec62">
      <Terms xmlns="http://schemas.microsoft.com/office/infopath/2007/PartnerControls">
        <TermInfo xmlns="http://schemas.microsoft.com/office/infopath/2007/PartnerControls">
          <TermName xmlns="http://schemas.microsoft.com/office/infopath/2007/PartnerControls">2018</TermName>
          <TermId xmlns="http://schemas.microsoft.com/office/infopath/2007/PartnerControls">70089784-6a9d-4c9c-a3a4-1d83a4067355</TermId>
        </TermInfo>
      </Terms>
    </l255b280f808485397e4f9306161cdce>
    <TaxCatchAll xmlns="453a0c7f-c966-4a5c-a0f8-de0f8150ea1e">
      <Value>110</Value>
      <Value>93</Value>
      <Value>121</Value>
    </TaxCatchAll>
    <j008e91c3f7f44fda7358b570ece65d7 xmlns="97590357-57b9-4eda-a9ae-720a2549ec62">
      <Terms xmlns="http://schemas.microsoft.com/office/infopath/2007/PartnerControls">
        <TermInfo xmlns="http://schemas.microsoft.com/office/infopath/2007/PartnerControls">
          <TermName xmlns="http://schemas.microsoft.com/office/infopath/2007/PartnerControls">2018-2019</TermName>
          <TermId xmlns="http://schemas.microsoft.com/office/infopath/2007/PartnerControls">0c0cc2e4-894c-4bae-84ab-54cf8c7f4c4b</TermId>
        </TermInfo>
      </Terms>
    </j008e91c3f7f44fda7358b570ece65d7>
    <Gatekeeper xmlns="97590357-57b9-4eda-a9ae-720a2549ec62">RE Advisers</Gatekeeper>
    <Theme xmlns="97590357-57b9-4eda-a9ae-720a2549ec62" xsi:nil="true"/>
    <iedc8f89d6e349489a9a7ae19bb7fad5 xmlns="97590357-57b9-4eda-a9ae-720a2549ec62">
      <Terms xmlns="http://schemas.microsoft.com/office/infopath/2007/PartnerControls">
        <TermInfo xmlns="http://schemas.microsoft.com/office/infopath/2007/PartnerControls">
          <TermName xmlns="http://schemas.microsoft.com/office/infopath/2007/PartnerControls">All Dioceses</TermName>
          <TermId xmlns="http://schemas.microsoft.com/office/infopath/2007/PartnerControls">05bd020f-f411-4199-a2f7-d486fdaaa3ad</TermId>
        </TermInfo>
      </Terms>
    </iedc8f89d6e349489a9a7ae19bb7fad5>
    <_dlc_DocId xmlns="04672002-f21f-4240-adfb-f0b653fb6fb5">SZUU6KYVHK2A-115518862-3310</_dlc_DocId>
    <_dlc_DocIdUrl xmlns="04672002-f21f-4240-adfb-f0b653fb6fb5">
      <Url>https://cafod365.sharepoint.com/sites/int/Education/_layouts/15/DocIdRedir.aspx?ID=SZUU6KYVHK2A-115518862-3310</Url>
      <Description>SZUU6KYVHK2A-115518862-3310</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F81427B27BEBD4C8145A2BDC018F6FD" ma:contentTypeVersion="2977" ma:contentTypeDescription="Create a new document." ma:contentTypeScope="" ma:versionID="1be5a7843e5e9bac7f1a7fd3fe476a89">
  <xsd:schema xmlns:xsd="http://www.w3.org/2001/XMLSchema" xmlns:xs="http://www.w3.org/2001/XMLSchema" xmlns:p="http://schemas.microsoft.com/office/2006/metadata/properties" xmlns:ns2="97590357-57b9-4eda-a9ae-720a2549ec62" xmlns:ns3="04672002-f21f-4240-adfb-f0b653fb6fb5" xmlns:ns4="453a0c7f-c966-4a5c-a0f8-de0f8150ea1e" xmlns:ns5="bdf04112-6931-4610-9724-cd62e91446a3" targetNamespace="http://schemas.microsoft.com/office/2006/metadata/properties" ma:root="true" ma:fieldsID="f18232d0231de2d7e78aae21688249d9" ns2:_="" ns3:_="" ns4:_="" ns5:_="">
    <xsd:import namespace="97590357-57b9-4eda-a9ae-720a2549ec62"/>
    <xsd:import namespace="04672002-f21f-4240-adfb-f0b653fb6fb5"/>
    <xsd:import namespace="453a0c7f-c966-4a5c-a0f8-de0f8150ea1e"/>
    <xsd:import namespace="bdf04112-6931-4610-9724-cd62e91446a3"/>
    <xsd:element name="properties">
      <xsd:complexType>
        <xsd:sequence>
          <xsd:element name="documentManagement">
            <xsd:complexType>
              <xsd:all>
                <xsd:element ref="ns2:Gatekeeper"/>
                <xsd:element ref="ns2:Document_x0020_Type"/>
                <xsd:element ref="ns2:Theme" minOccurs="0"/>
                <xsd:element ref="ns3:_dlc_DocId" minOccurs="0"/>
                <xsd:element ref="ns3:_dlc_DocIdUrl" minOccurs="0"/>
                <xsd:element ref="ns3:_dlc_DocIdPersistId" minOccurs="0"/>
                <xsd:element ref="ns2:iedc8f89d6e349489a9a7ae19bb7fad5" minOccurs="0"/>
                <xsd:element ref="ns4:TaxCatchAll" minOccurs="0"/>
                <xsd:element ref="ns2:MediaServiceMetadata" minOccurs="0"/>
                <xsd:element ref="ns2:MediaServiceFastMetadata" minOccurs="0"/>
                <xsd:element ref="ns2:MediaServiceDateTaken" minOccurs="0"/>
                <xsd:element ref="ns2:j008e91c3f7f44fda7358b570ece65d7" minOccurs="0"/>
                <xsd:element ref="ns2:l255b280f808485397e4f9306161cdce" minOccurs="0"/>
                <xsd:element ref="ns5:SharedWithUsers" minOccurs="0"/>
                <xsd:element ref="ns5:SharedWithDetails" minOccurs="0"/>
                <xsd:element ref="ns2:MediaServiceAutoKeyPoints" minOccurs="0"/>
                <xsd:element ref="ns2:MediaServiceKeyPoints" minOccurs="0"/>
                <xsd:element ref="ns2:MediaServiceAutoTags"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590357-57b9-4eda-a9ae-720a2549ec62" elementFormDefault="qualified">
    <xsd:import namespace="http://schemas.microsoft.com/office/2006/documentManagement/types"/>
    <xsd:import namespace="http://schemas.microsoft.com/office/infopath/2007/PartnerControls"/>
    <xsd:element name="Gatekeeper" ma:index="3" ma:displayName="Gatekeeper" ma:format="Dropdown" ma:internalName="Gatekeeper">
      <xsd:simpleType>
        <xsd:restriction base="dms:Choice">
          <xsd:enumeration value="Chaplains"/>
          <xsd:enumeration value="Diocesan Advisors"/>
          <xsd:enumeration value="Secondary Teachers"/>
          <xsd:enumeration value="Residential and outreach teams"/>
          <xsd:enumeration value="RE Advisers"/>
          <xsd:enumeration value="Other"/>
        </xsd:restriction>
      </xsd:simpleType>
    </xsd:element>
    <xsd:element name="Document_x0020_Type" ma:index="4" ma:displayName="Document Type" ma:format="Dropdown" ma:internalName="Document_x0020_Type">
      <xsd:simpleType>
        <xsd:restriction base="dms:Choice">
          <xsd:enumeration value="Programme"/>
          <xsd:enumeration value="Presentation"/>
          <xsd:enumeration value="Workshop tool"/>
          <xsd:enumeration value="Resource order"/>
          <xsd:enumeration value="M&amp;E"/>
          <xsd:enumeration value="Reflection"/>
          <xsd:enumeration value="Other"/>
        </xsd:restriction>
      </xsd:simpleType>
    </xsd:element>
    <xsd:element name="Theme" ma:index="5" nillable="true" ma:displayName="Theme" ma:internalName="Theme">
      <xsd:complexType>
        <xsd:complexContent>
          <xsd:extension base="dms:MultiChoiceFillIn">
            <xsd:sequence>
              <xsd:element name="Value" maxOccurs="unbounded" minOccurs="0" nillable="true">
                <xsd:simpleType>
                  <xsd:union memberTypes="dms:Text">
                    <xsd:simpleType>
                      <xsd:restriction base="dms:Choice">
                        <xsd:enumeration value="Laudato Si'"/>
                        <xsd:enumeration value="CST"/>
                        <xsd:enumeration value="KS3"/>
                        <xsd:enumeration value="GCSE"/>
                        <xsd:enumeration value="Global justice"/>
                        <xsd:enumeration value="Section 48"/>
                      </xsd:restriction>
                    </xsd:simpleType>
                  </xsd:union>
                </xsd:simpleType>
              </xsd:element>
            </xsd:sequence>
          </xsd:extension>
        </xsd:complexContent>
      </xsd:complexType>
    </xsd:element>
    <xsd:element name="iedc8f89d6e349489a9a7ae19bb7fad5" ma:index="11" ma:taxonomy="true" ma:internalName="iedc8f89d6e349489a9a7ae19bb7fad5" ma:taxonomyFieldName="Diocese" ma:displayName="Diocese" ma:readOnly="false" ma:default="93;#All Dioceses|05bd020f-f411-4199-a2f7-d486fdaaa3ad" ma:fieldId="{2edc8f89-d6e3-4948-9a9a-7ae19bb7fad5}" ma:sspId="73aede18-5762-4cff-92fc-bd8aa2d29118" ma:termSetId="8374c95c-13ff-4893-a41c-801ef86be1fe" ma:anchorId="00000000-0000-0000-0000-000000000000" ma:open="false" ma:isKeyword="false">
      <xsd:complexType>
        <xsd:sequence>
          <xsd:element ref="pc:Terms" minOccurs="0" maxOccurs="1"/>
        </xsd:sequence>
      </xsd:complexType>
    </xsd:element>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DateTaken" ma:index="19" nillable="true" ma:displayName="MediaServiceDateTaken" ma:hidden="true" ma:internalName="MediaServiceDateTaken" ma:readOnly="true">
      <xsd:simpleType>
        <xsd:restriction base="dms:Text"/>
      </xsd:simpleType>
    </xsd:element>
    <xsd:element name="j008e91c3f7f44fda7358b570ece65d7" ma:index="21" nillable="true" ma:taxonomy="true" ma:internalName="j008e91c3f7f44fda7358b570ece65d7" ma:taxonomyFieldName="Academic_x0020_Year" ma:displayName="Academic Year" ma:default="110;#2018-2019|0c0cc2e4-894c-4bae-84ab-54cf8c7f4c4b" ma:fieldId="{3008e91c-3f7f-44fd-a735-8b570ece65d7}" ma:sspId="73aede18-5762-4cff-92fc-bd8aa2d29118" ma:termSetId="85c616ec-e6eb-4a19-a4b0-8ba042b0c64b" ma:anchorId="00000000-0000-0000-0000-000000000000" ma:open="false" ma:isKeyword="false">
      <xsd:complexType>
        <xsd:sequence>
          <xsd:element ref="pc:Terms" minOccurs="0" maxOccurs="1"/>
        </xsd:sequence>
      </xsd:complexType>
    </xsd:element>
    <xsd:element name="l255b280f808485397e4f9306161cdce" ma:index="23" nillable="true" ma:taxonomy="true" ma:internalName="l255b280f808485397e4f9306161cdce" ma:taxonomyFieldName="Year" ma:displayName="Year" ma:default="121;#2018|70089784-6a9d-4c9c-a3a4-1d83a4067355" ma:fieldId="{5255b280-f808-4853-97e4-f9306161cdce}" ma:sspId="73aede18-5762-4cff-92fc-bd8aa2d29118" ma:termSetId="59d00b5a-5964-4349-b53a-b2d77a6ccee0" ma:anchorId="00000000-0000-0000-0000-000000000000" ma:open="false" ma:isKeyword="false">
      <xsd:complexType>
        <xsd:sequence>
          <xsd:element ref="pc:Terms" minOccurs="0" maxOccurs="1"/>
        </xsd:sequence>
      </xsd:complex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ServiceAutoTags" ma:index="28" nillable="true" ma:displayName="Tags" ma:internalName="MediaServiceAutoTags" ma:readOnly="true">
      <xsd:simpleType>
        <xsd:restriction base="dms:Text"/>
      </xsd:simpleType>
    </xsd:element>
    <xsd:element name="MediaLengthInSeconds" ma:index="29" nillable="true" ma:displayName="MediaLengthInSeconds" ma:hidden="true" ma:internalName="MediaLengthInSeconds" ma:readOnly="true">
      <xsd:simpleType>
        <xsd:restriction base="dms:Unknown"/>
      </xsd:simple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53a0c7f-c966-4a5c-a0f8-de0f8150ea1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b9f4064-c5ee-4255-b955-fb8a72b2bce5}" ma:internalName="TaxCatchAll" ma:showField="CatchAllData" ma:web="04672002-f21f-4240-adfb-f0b653fb6fb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df04112-6931-4610-9724-cd62e91446a3" elementFormDefault="qualified">
    <xsd:import namespace="http://schemas.microsoft.com/office/2006/documentManagement/types"/>
    <xsd:import namespace="http://schemas.microsoft.com/office/infopath/2007/PartnerControls"/>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68F01D-2181-4E8A-A6F8-A6502D53564E}">
  <ds:schemaRefs>
    <ds:schemaRef ds:uri="http://schemas.microsoft.com/sharepoint/events"/>
  </ds:schemaRefs>
</ds:datastoreItem>
</file>

<file path=customXml/itemProps2.xml><?xml version="1.0" encoding="utf-8"?>
<ds:datastoreItem xmlns:ds="http://schemas.openxmlformats.org/officeDocument/2006/customXml" ds:itemID="{ED581118-0A7A-4969-BC6D-3E3426F843E3}">
  <ds:schemaRefs>
    <ds:schemaRef ds:uri="http://schemas.microsoft.com/sharepoint/v3/contenttype/forms"/>
  </ds:schemaRefs>
</ds:datastoreItem>
</file>

<file path=customXml/itemProps3.xml><?xml version="1.0" encoding="utf-8"?>
<ds:datastoreItem xmlns:ds="http://schemas.openxmlformats.org/officeDocument/2006/customXml" ds:itemID="{AE3134AE-A9FC-48DC-8DA8-CCA3E62FC1D6}">
  <ds:schemaRefs>
    <ds:schemaRef ds:uri="http://schemas.microsoft.com/office/2006/metadata/properties"/>
    <ds:schemaRef ds:uri="http://schemas.microsoft.com/office/2006/documentManagement/types"/>
    <ds:schemaRef ds:uri="http://schemas.microsoft.com/office/infopath/2007/PartnerControls"/>
    <ds:schemaRef ds:uri="04672002-f21f-4240-adfb-f0b653fb6fb5"/>
    <ds:schemaRef ds:uri="http://purl.org/dc/elements/1.1/"/>
    <ds:schemaRef ds:uri="453a0c7f-c966-4a5c-a0f8-de0f8150ea1e"/>
    <ds:schemaRef ds:uri="97590357-57b9-4eda-a9ae-720a2549ec62"/>
    <ds:schemaRef ds:uri="bdf04112-6931-4610-9724-cd62e91446a3"/>
    <ds:schemaRef ds:uri="http://purl.org/dc/term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BC4EAEE3-935B-4405-959B-21D67E3C6448}">
  <ds:schemaRefs>
    <ds:schemaRef ds:uri="04672002-f21f-4240-adfb-f0b653fb6fb5"/>
    <ds:schemaRef ds:uri="453a0c7f-c966-4a5c-a0f8-de0f8150ea1e"/>
    <ds:schemaRef ds:uri="97590357-57b9-4eda-a9ae-720a2549ec62"/>
    <ds:schemaRef ds:uri="bdf04112-6931-4610-9724-cd62e91446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563</TotalTime>
  <Words>1635</Words>
  <Application>Microsoft Office PowerPoint</Application>
  <PresentationFormat>Widescreen</PresentationFormat>
  <Paragraphs>114</Paragraphs>
  <Slides>13</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Aptos</vt:lpstr>
      <vt:lpstr>Arial</vt:lpstr>
      <vt:lpstr>Calibri</vt:lpstr>
      <vt:lpstr>Calibri Light</vt:lpstr>
      <vt:lpstr>Montserrat</vt:lpstr>
      <vt:lpstr>Montserrat ExtraBold</vt:lpstr>
      <vt:lpstr>Montserrat Light</vt:lpstr>
      <vt:lpstr>1_Office Theme</vt:lpstr>
      <vt:lpstr>Office Theme</vt:lpstr>
      <vt:lpstr>Spring term 2026: CAFOD update</vt:lpstr>
      <vt:lpstr>PowerPoint Presentation</vt:lpstr>
      <vt:lpstr>PowerPoint Presentation</vt:lpstr>
      <vt:lpstr>PowerPoint Presentation</vt:lpstr>
      <vt:lpstr>PowerPoint Presentation</vt:lpstr>
      <vt:lpstr>Lent 2026</vt:lpstr>
      <vt:lpstr>Year ahead: fundraising opportunities</vt:lpstr>
      <vt:lpstr>Dilexi te</vt:lpstr>
      <vt:lpstr>School visits</vt:lpstr>
      <vt:lpstr>PowerPoint Presentation</vt:lpstr>
      <vt:lpstr>St Oscar Romero: truth in the media </vt:lpstr>
      <vt:lpstr>Campaign with CAFOD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Kambalu</dc:creator>
  <cp:lastModifiedBy>Susan Kambalu</cp:lastModifiedBy>
  <cp:revision>2</cp:revision>
  <dcterms:created xsi:type="dcterms:W3CDTF">2025-11-18T11:42:23Z</dcterms:created>
  <dcterms:modified xsi:type="dcterms:W3CDTF">2025-12-15T12:39:38Z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0x0101006F81427B27BEBD4C8145A2BDC018F6FD</vt:lpwstr>
  </property>
  <property fmtid="{D5CDD505-2E9C-101B-9397-08002B2CF9AE}" pid="3" name="_dlc_DocIdItemGuid">
    <vt:lpwstr>c57084b9-d141-4886-934e-7dcaffa59889</vt:lpwstr>
  </property>
  <property fmtid="{D5CDD505-2E9C-101B-9397-08002B2CF9AE}" pid="4" name="Academic_x0020_Year">
    <vt:lpwstr>110;#2018-2019|0c0cc2e4-894c-4bae-84ab-54cf8c7f4c4b</vt:lpwstr>
  </property>
  <property fmtid="{D5CDD505-2E9C-101B-9397-08002B2CF9AE}" pid="5" name="Diocese">
    <vt:lpwstr>93;#All Dioceses|05bd020f-f411-4199-a2f7-d486fdaaa3ad</vt:lpwstr>
  </property>
  <property fmtid="{D5CDD505-2E9C-101B-9397-08002B2CF9AE}" pid="6" name="Academic Year">
    <vt:lpwstr>110;#2018-2019|0c0cc2e4-894c-4bae-84ab-54cf8c7f4c4b</vt:lpwstr>
  </property>
  <property fmtid="{D5CDD505-2E9C-101B-9397-08002B2CF9AE}" pid="7" name="Year">
    <vt:lpwstr>121;#2018|70089784-6a9d-4c9c-a3a4-1d83a4067355</vt:lpwstr>
  </property>
</Properties>
</file>