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1C49D-8549-0498-0FD7-24780154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25D0-306A-424A-B700-0392004F95C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B3DC5-CCBD-F71E-2CEF-8FE21F97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54F9-E685-2C7C-22D0-D5C2F4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EAFA-0EAF-4580-B1D2-BEF9D0BD4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99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2DC56-BA5C-3B45-438C-99695E8A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2FB86-7319-58E8-CE02-F47B74CE2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D400A-F6B7-168B-4827-77DB30674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25D0-306A-424A-B700-0392004F95CE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FB094-96E9-B1D4-B59A-D09DA97CF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80056-E3E7-7EC5-43C4-01B3943A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EAFA-0EAF-4580-B1D2-BEF9D0BD4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6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69838&amp;picture=colorful-autumn-leav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issiontogether.org.uk/jubilee-2025-pilgrims-of-hope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cafod.org.uk/jubilee-school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yia25rOML2Q" TargetMode="External"/><Relationship Id="rId5" Type="http://schemas.openxmlformats.org/officeDocument/2006/relationships/hyperlink" Target="https://www.iubilaeum2025.va/en.htm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caol.sharepoint.com/sites/PrimaryAdvisers/Shared%20Documents/CES%20Information/In%20Celebrations%20of%20the%20Word.pdf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0.tmp"/><Relationship Id="rId2" Type="http://schemas.openxmlformats.org/officeDocument/2006/relationships/hyperlink" Target="https://blog.childrensbulletins.com/christian-mindfulness-ideas-for-kid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hyperlink" Target="https://www.lancaster-diocese-education.org.uk/app/uploads/2015/03/Quiet-Mind-25-4-14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holicnewsagency.com/news/46048/who-was-carlo-acutis-a-cna-explainer" TargetMode="External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xchristi.org.uk/peace-educatio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A65B2-A1E6-258F-A9AF-5158ADED67DA}"/>
              </a:ext>
            </a:extLst>
          </p:cNvPr>
          <p:cNvSpPr txBox="1"/>
          <p:nvPr/>
        </p:nvSpPr>
        <p:spPr>
          <a:xfrm>
            <a:off x="660042" y="2945176"/>
            <a:ext cx="2878688" cy="275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Autumn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2024</a:t>
            </a:r>
          </a:p>
        </p:txBody>
      </p:sp>
      <p:pic>
        <p:nvPicPr>
          <p:cNvPr id="5" name="Picture 4" descr="A close up of leaves&#10;&#10;Description automatically generated">
            <a:extLst>
              <a:ext uri="{FF2B5EF4-FFF2-40B4-BE49-F238E27FC236}">
                <a16:creationId xmlns:a16="http://schemas.microsoft.com/office/drawing/2014/main" id="{D5A03EFC-2B29-EEAD-797D-8E8784316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5217" y="2382356"/>
            <a:ext cx="3147413" cy="2093029"/>
          </a:xfrm>
          <a:prstGeom prst="rect">
            <a:avLst/>
          </a:prstGeom>
        </p:spPr>
      </p:pic>
      <p:pic>
        <p:nvPicPr>
          <p:cNvPr id="3" name="Picture 4" descr="Esgobaeth Wrecsam ">
            <a:extLst>
              <a:ext uri="{FF2B5EF4-FFF2-40B4-BE49-F238E27FC236}">
                <a16:creationId xmlns:a16="http://schemas.microsoft.com/office/drawing/2014/main" id="{42AF85F5-38D6-4C60-7DFC-4552BA9C5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6414" y="1455197"/>
            <a:ext cx="3141973" cy="394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55F9F2-D114-FC12-FF74-CD55F7457D0B}"/>
              </a:ext>
            </a:extLst>
          </p:cNvPr>
          <p:cNvSpPr txBox="1"/>
          <p:nvPr/>
        </p:nvSpPr>
        <p:spPr>
          <a:xfrm>
            <a:off x="1472608" y="1380564"/>
            <a:ext cx="4561369" cy="2346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314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3FAF38-0847-5556-E473-2DFDE4280676}"/>
              </a:ext>
            </a:extLst>
          </p:cNvPr>
          <p:cNvSpPr txBox="1"/>
          <p:nvPr/>
        </p:nvSpPr>
        <p:spPr>
          <a:xfrm>
            <a:off x="74428" y="3550071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https://cafod.org.uk/jubilee-schools</a:t>
            </a:r>
            <a:r>
              <a:rPr lang="en-GB" dirty="0"/>
              <a:t> </a:t>
            </a:r>
          </a:p>
        </p:txBody>
      </p:sp>
      <p:pic>
        <p:nvPicPr>
          <p:cNvPr id="4" name="Picture 3" descr="A logo with a cross and a boat&#10;&#10;Description automatically generated">
            <a:extLst>
              <a:ext uri="{FF2B5EF4-FFF2-40B4-BE49-F238E27FC236}">
                <a16:creationId xmlns:a16="http://schemas.microsoft.com/office/drawing/2014/main" id="{A38D64F1-829C-3BCB-B988-E2593BFBB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12" y="-198782"/>
            <a:ext cx="2750288" cy="264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logo with a cross and a boat&#10;&#10;Description automatically generated">
            <a:extLst>
              <a:ext uri="{FF2B5EF4-FFF2-40B4-BE49-F238E27FC236}">
                <a16:creationId xmlns:a16="http://schemas.microsoft.com/office/drawing/2014/main" id="{562F538B-D4A0-0C7C-B181-FC254AAEB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05801"/>
            <a:ext cx="2849526" cy="40290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CE5F68-209A-9BFC-F3F2-E0A0511D7F29}"/>
              </a:ext>
            </a:extLst>
          </p:cNvPr>
          <p:cNvSpPr txBox="1"/>
          <p:nvPr/>
        </p:nvSpPr>
        <p:spPr>
          <a:xfrm>
            <a:off x="4342571" y="215421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https://www.iubilaeum2025.va/en.html</a:t>
            </a:r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EC3E61-7B66-478C-AAEC-4D5BF5A3C54E}"/>
              </a:ext>
            </a:extLst>
          </p:cNvPr>
          <p:cNvSpPr txBox="1"/>
          <p:nvPr/>
        </p:nvSpPr>
        <p:spPr>
          <a:xfrm>
            <a:off x="8676168" y="269276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https://youtu.be/yia25rOML2Q</a:t>
            </a:r>
            <a:r>
              <a:rPr lang="en-GB" dirty="0"/>
              <a:t> </a:t>
            </a:r>
          </a:p>
        </p:txBody>
      </p:sp>
      <p:sp>
        <p:nvSpPr>
          <p:cNvPr id="10" name="AutoShape 2" descr="The Jubilee icon">
            <a:extLst>
              <a:ext uri="{FF2B5EF4-FFF2-40B4-BE49-F238E27FC236}">
                <a16:creationId xmlns:a16="http://schemas.microsoft.com/office/drawing/2014/main" id="{DC89A91A-8D9F-0D7E-D85F-42091A98C9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E00ED8-D783-35D0-9919-ED71F15CF6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597" y="3062099"/>
            <a:ext cx="5941547" cy="3342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1B914C-E57F-EC0C-F14E-7259AA497EF2}"/>
              </a:ext>
            </a:extLst>
          </p:cNvPr>
          <p:cNvSpPr txBox="1"/>
          <p:nvPr/>
        </p:nvSpPr>
        <p:spPr>
          <a:xfrm>
            <a:off x="3501577" y="690495"/>
            <a:ext cx="5716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Lucida Calligraphy" panose="03010101010101010101" pitchFamily="66" charset="0"/>
              </a:rPr>
              <a:t>Jubilee Year 2025 </a:t>
            </a:r>
          </a:p>
          <a:p>
            <a:pPr algn="ctr"/>
            <a:r>
              <a:rPr lang="en-US" sz="4000" dirty="0">
                <a:solidFill>
                  <a:srgbClr val="00B050"/>
                </a:solidFill>
                <a:latin typeface="Lucida Calligraphy" panose="03010101010101010101" pitchFamily="66" charset="0"/>
              </a:rPr>
              <a:t>Pilgrims of Hope</a:t>
            </a:r>
            <a:endParaRPr lang="en-GB" sz="4000" dirty="0">
              <a:solidFill>
                <a:srgbClr val="00B05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391DD-266A-A75D-9684-2CBBD7AF90F3}"/>
              </a:ext>
            </a:extLst>
          </p:cNvPr>
          <p:cNvSpPr txBox="1"/>
          <p:nvPr/>
        </p:nvSpPr>
        <p:spPr>
          <a:xfrm>
            <a:off x="3501577" y="6522859"/>
            <a:ext cx="7389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https://missiontogether.org.uk/jubilee-2025-pilgrims-of-hope/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29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1230D2-C2D4-051D-EC94-1DC724B8046F}"/>
              </a:ext>
            </a:extLst>
          </p:cNvPr>
          <p:cNvSpPr txBox="1"/>
          <p:nvPr/>
        </p:nvSpPr>
        <p:spPr>
          <a:xfrm>
            <a:off x="1892595" y="478465"/>
            <a:ext cx="910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Lucida Calligraphy" panose="03010101010101010101" pitchFamily="66" charset="0"/>
              </a:rPr>
              <a:t>Prayer &amp; Liturgy</a:t>
            </a:r>
            <a:endParaRPr lang="en-GB" sz="36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364EF4-2EE4-FEE1-F3B9-92DA53EBD309}"/>
              </a:ext>
            </a:extLst>
          </p:cNvPr>
          <p:cNvSpPr txBox="1"/>
          <p:nvPr/>
        </p:nvSpPr>
        <p:spPr>
          <a:xfrm>
            <a:off x="719547" y="1491013"/>
            <a:ext cx="400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Celebrations of the Word</a:t>
            </a:r>
            <a:endParaRPr lang="en-GB" sz="2400" dirty="0"/>
          </a:p>
        </p:txBody>
      </p:sp>
      <p:pic>
        <p:nvPicPr>
          <p:cNvPr id="5" name="Picture 4" descr="A white and red square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A226DF4-F9DF-9173-21FB-13D11DE1F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58" y="2318896"/>
            <a:ext cx="3171806" cy="4198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CEE25B-A6B3-421A-5DC9-30872175DB53}"/>
              </a:ext>
            </a:extLst>
          </p:cNvPr>
          <p:cNvSpPr txBox="1"/>
          <p:nvPr/>
        </p:nvSpPr>
        <p:spPr>
          <a:xfrm>
            <a:off x="4356691" y="5048934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https://rcaol.sharepoint.com/sites/PrimaryAdvisers/Shared%20Documents/CES%20Information/In%20Celebrations%20of%20the%20Word.pdf</a:t>
            </a:r>
            <a:r>
              <a:rPr lang="en-GB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E1178-F86E-C8DE-0BA6-CA91339059F8}"/>
              </a:ext>
            </a:extLst>
          </p:cNvPr>
          <p:cNvSpPr txBox="1"/>
          <p:nvPr/>
        </p:nvSpPr>
        <p:spPr>
          <a:xfrm>
            <a:off x="5018568" y="2036741"/>
            <a:ext cx="5805145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0066FF"/>
                </a:solidFill>
              </a:rPr>
              <a:t>Diocesan CPD Day</a:t>
            </a:r>
          </a:p>
          <a:p>
            <a:pPr algn="ctr"/>
            <a:endParaRPr lang="en-US" sz="2400" dirty="0">
              <a:solidFill>
                <a:srgbClr val="0066FF"/>
              </a:solidFill>
            </a:endParaRPr>
          </a:p>
          <a:p>
            <a:pPr algn="ctr"/>
            <a:r>
              <a:rPr lang="en-US" sz="2400" dirty="0">
                <a:solidFill>
                  <a:srgbClr val="0066FF"/>
                </a:solidFill>
              </a:rPr>
              <a:t>Thursday 7</a:t>
            </a:r>
            <a:r>
              <a:rPr lang="en-US" sz="2400" baseline="30000" dirty="0">
                <a:solidFill>
                  <a:srgbClr val="0066FF"/>
                </a:solidFill>
              </a:rPr>
              <a:t>th</a:t>
            </a:r>
            <a:r>
              <a:rPr lang="en-US" sz="2400" dirty="0">
                <a:solidFill>
                  <a:srgbClr val="0066FF"/>
                </a:solidFill>
              </a:rPr>
              <a:t> November </a:t>
            </a:r>
            <a:endParaRPr lang="en-GB" sz="2400" dirty="0">
              <a:solidFill>
                <a:srgbClr val="0066FF"/>
              </a:solidFill>
            </a:endParaRPr>
          </a:p>
          <a:p>
            <a:pPr algn="ctr"/>
            <a:r>
              <a:rPr lang="en-GB" sz="2400" dirty="0">
                <a:solidFill>
                  <a:srgbClr val="0066FF"/>
                </a:solidFill>
              </a:rPr>
              <a:t>Prayer &amp; Liturgy </a:t>
            </a:r>
          </a:p>
          <a:p>
            <a:pPr algn="ctr"/>
            <a:r>
              <a:rPr lang="en-GB" sz="2400" dirty="0">
                <a:solidFill>
                  <a:srgbClr val="0066FF"/>
                </a:solidFill>
              </a:rPr>
              <a:t>Led by Jo Boyce CJM Music</a:t>
            </a:r>
          </a:p>
          <a:p>
            <a:pPr algn="ctr"/>
            <a:r>
              <a:rPr lang="en-GB" sz="2400" dirty="0">
                <a:solidFill>
                  <a:srgbClr val="0066FF"/>
                </a:solidFill>
              </a:rPr>
              <a:t>Loreto Centre Llandudno</a:t>
            </a:r>
            <a:endParaRPr lang="en-US" sz="24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0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28D7CD-DB9C-B56B-77E3-28A595EF4E8F}"/>
              </a:ext>
            </a:extLst>
          </p:cNvPr>
          <p:cNvSpPr txBox="1"/>
          <p:nvPr/>
        </p:nvSpPr>
        <p:spPr>
          <a:xfrm>
            <a:off x="3047114" y="85200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Lucida Calligraphy" panose="03010101010101010101" pitchFamily="66" charset="0"/>
              </a:rPr>
              <a:t>Prayer &amp; Liturgy</a:t>
            </a:r>
            <a:endParaRPr lang="en-GB" sz="36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0058E-8BB2-2E43-3FE2-02D7593288F0}"/>
              </a:ext>
            </a:extLst>
          </p:cNvPr>
          <p:cNvSpPr txBox="1"/>
          <p:nvPr/>
        </p:nvSpPr>
        <p:spPr>
          <a:xfrm>
            <a:off x="4368209" y="1505108"/>
            <a:ext cx="345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Meditation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5C1E4-2F6E-D520-CFB6-30CB0EFE9B66}"/>
              </a:ext>
            </a:extLst>
          </p:cNvPr>
          <p:cNvSpPr txBox="1"/>
          <p:nvPr/>
        </p:nvSpPr>
        <p:spPr>
          <a:xfrm>
            <a:off x="359793" y="2141380"/>
            <a:ext cx="6097656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Christian Mindfulness Ideas for Kids | Children's Worship Bulletins Blog (childrensbulletins.com)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oster with an octopus&#10;&#10;Description automatically generated">
            <a:extLst>
              <a:ext uri="{FF2B5EF4-FFF2-40B4-BE49-F238E27FC236}">
                <a16:creationId xmlns:a16="http://schemas.microsoft.com/office/drawing/2014/main" id="{2BD3D10F-5B09-5380-00EB-0972B2D32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2" y="3340581"/>
            <a:ext cx="3734124" cy="24614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6C27E0-A479-2915-9A4D-95A17E18C1A7}"/>
              </a:ext>
            </a:extLst>
          </p:cNvPr>
          <p:cNvSpPr txBox="1"/>
          <p:nvPr/>
        </p:nvSpPr>
        <p:spPr>
          <a:xfrm>
            <a:off x="6230236" y="2545905"/>
            <a:ext cx="5829299" cy="176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Quiet Mind Project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Lancaster Diocese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https://www.lancaster-diocese-education.org.uk/app/uploads/2015/03/Quiet-Mind-25-4-14.pdf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cover of a book&#10;&#10;Description automatically generated">
            <a:extLst>
              <a:ext uri="{FF2B5EF4-FFF2-40B4-BE49-F238E27FC236}">
                <a16:creationId xmlns:a16="http://schemas.microsoft.com/office/drawing/2014/main" id="{B6AE048F-F90A-4DF1-2E77-B55005911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84" y="4312094"/>
            <a:ext cx="1645831" cy="239037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2A27438C-A721-F86D-E1AE-2CEC865A3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97" y="4469581"/>
            <a:ext cx="3247938" cy="691799"/>
          </a:xfrm>
          <a:prstGeom prst="rect">
            <a:avLst/>
          </a:prstGeom>
        </p:spPr>
      </p:pic>
      <p:pic>
        <p:nvPicPr>
          <p:cNvPr id="19" name="Picture 18" descr="A close-up of a product&#10;&#10;Description automatically generated">
            <a:extLst>
              <a:ext uri="{FF2B5EF4-FFF2-40B4-BE49-F238E27FC236}">
                <a16:creationId xmlns:a16="http://schemas.microsoft.com/office/drawing/2014/main" id="{0BDC732B-908D-C4AA-97BE-90C6AB0DA0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71" y="5161380"/>
            <a:ext cx="2997340" cy="13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2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3DD14F-11E1-19DD-6F57-1F81A6962CB2}"/>
              </a:ext>
            </a:extLst>
          </p:cNvPr>
          <p:cNvSpPr txBox="1"/>
          <p:nvPr/>
        </p:nvSpPr>
        <p:spPr>
          <a:xfrm>
            <a:off x="4721087" y="516835"/>
            <a:ext cx="265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Lucida Calligraphy" panose="03010101010101010101" pitchFamily="66" charset="0"/>
              </a:rPr>
              <a:t>Saints</a:t>
            </a:r>
            <a:endParaRPr lang="en-GB" sz="3600" dirty="0">
              <a:latin typeface="Lucida Calligraphy" panose="03010101010101010101" pitchFamily="66" charset="0"/>
            </a:endParaRPr>
          </a:p>
        </p:txBody>
      </p:sp>
      <p:pic>
        <p:nvPicPr>
          <p:cNvPr id="4" name="Picture 3" descr="A book cover of a religious book&#10;&#10;Description automatically generated">
            <a:extLst>
              <a:ext uri="{FF2B5EF4-FFF2-40B4-BE49-F238E27FC236}">
                <a16:creationId xmlns:a16="http://schemas.microsoft.com/office/drawing/2014/main" id="{8ABBAD6A-E09F-17E8-B061-71FC4A6D7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1435189"/>
            <a:ext cx="2865368" cy="4305673"/>
          </a:xfrm>
          <a:prstGeom prst="rect">
            <a:avLst/>
          </a:prstGeom>
        </p:spPr>
      </p:pic>
      <p:pic>
        <p:nvPicPr>
          <p:cNvPr id="6" name="Picture 5" descr="A close up of a list&#10;&#10;Description automatically generated">
            <a:extLst>
              <a:ext uri="{FF2B5EF4-FFF2-40B4-BE49-F238E27FC236}">
                <a16:creationId xmlns:a16="http://schemas.microsoft.com/office/drawing/2014/main" id="{BE423896-CE3B-DF91-311D-0C88660A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67" y="3119353"/>
            <a:ext cx="3071126" cy="1752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BDF802-1529-179D-C3FA-DB513CC76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49" y="1706882"/>
            <a:ext cx="7148179" cy="868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5B8FB-A99F-9EB6-834A-B7006737FBB4}"/>
              </a:ext>
            </a:extLst>
          </p:cNvPr>
          <p:cNvSpPr txBox="1"/>
          <p:nvPr/>
        </p:nvSpPr>
        <p:spPr>
          <a:xfrm>
            <a:off x="3983967" y="5371530"/>
            <a:ext cx="363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on Amazon £8.00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79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rtrait of a person&#10;&#10;Description automatically generated">
            <a:extLst>
              <a:ext uri="{FF2B5EF4-FFF2-40B4-BE49-F238E27FC236}">
                <a16:creationId xmlns:a16="http://schemas.microsoft.com/office/drawing/2014/main" id="{43CAE638-2505-16B4-FEB7-A80565C5D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5" y="669917"/>
            <a:ext cx="7788315" cy="3391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CBAF42-0A82-198D-C6B2-B23F338555D0}"/>
              </a:ext>
            </a:extLst>
          </p:cNvPr>
          <p:cNvSpPr txBox="1"/>
          <p:nvPr/>
        </p:nvSpPr>
        <p:spPr>
          <a:xfrm>
            <a:off x="8537712" y="924339"/>
            <a:ext cx="302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BBC News </a:t>
            </a:r>
          </a:p>
          <a:p>
            <a:pPr algn="ctr"/>
            <a:r>
              <a:rPr lang="en-US" sz="3600" dirty="0"/>
              <a:t>May 2024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37BEE-82DA-4491-0A44-B6C8E58E773F}"/>
              </a:ext>
            </a:extLst>
          </p:cNvPr>
          <p:cNvSpPr txBox="1"/>
          <p:nvPr/>
        </p:nvSpPr>
        <p:spPr>
          <a:xfrm>
            <a:off x="333285" y="4742973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41414"/>
                </a:solidFill>
                <a:effectLst/>
                <a:latin typeface="ReithSans"/>
              </a:rPr>
              <a:t>Carlo </a:t>
            </a:r>
            <a:r>
              <a:rPr lang="en-US" b="0" i="0" dirty="0" err="1">
                <a:solidFill>
                  <a:srgbClr val="141414"/>
                </a:solidFill>
                <a:effectLst/>
                <a:latin typeface="ReithSans"/>
              </a:rPr>
              <a:t>Acutis</a:t>
            </a:r>
            <a:r>
              <a:rPr lang="en-US" b="0" i="0" dirty="0">
                <a:solidFill>
                  <a:srgbClr val="141414"/>
                </a:solidFill>
                <a:effectLst/>
                <a:latin typeface="ReithSans"/>
              </a:rPr>
              <a:t> died in 2006, of leukemia, at the age of 15, meaning he would be the first millennial - a person born in the early 1980s to late 1990s - to be </a:t>
            </a:r>
            <a:r>
              <a:rPr lang="en-US" b="0" i="0" dirty="0" err="1">
                <a:solidFill>
                  <a:srgbClr val="141414"/>
                </a:solidFill>
                <a:effectLst/>
                <a:latin typeface="ReithSans"/>
              </a:rPr>
              <a:t>canonised</a:t>
            </a:r>
            <a:r>
              <a:rPr lang="en-US" b="0" i="0" dirty="0">
                <a:solidFill>
                  <a:srgbClr val="141414"/>
                </a:solidFill>
                <a:effectLst/>
                <a:latin typeface="ReithSans"/>
              </a:rPr>
              <a:t>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BB171-5443-DDC2-7150-28A65DBA5901}"/>
              </a:ext>
            </a:extLst>
          </p:cNvPr>
          <p:cNvSpPr txBox="1"/>
          <p:nvPr/>
        </p:nvSpPr>
        <p:spPr>
          <a:xfrm>
            <a:off x="333285" y="5864917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https://www.catholicnewsagency.com/news/46048/who-was-carlo-acutis-a-cna-explainer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GB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8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white text&#10;&#10;Description automatically generated">
            <a:extLst>
              <a:ext uri="{FF2B5EF4-FFF2-40B4-BE49-F238E27FC236}">
                <a16:creationId xmlns:a16="http://schemas.microsoft.com/office/drawing/2014/main" id="{B30317CF-C4B3-CC4C-BC22-6AA2E7162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50" y="485828"/>
            <a:ext cx="3535986" cy="678239"/>
          </a:xfrm>
          <a:prstGeom prst="rect">
            <a:avLst/>
          </a:prstGeom>
        </p:spPr>
      </p:pic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7CA96657-3993-9BA9-721A-5D59D891D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37" y="1728062"/>
            <a:ext cx="6942422" cy="43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7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CC871FD3-583B-1DF5-B0B8-572224A6E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90" y="642194"/>
            <a:ext cx="2476715" cy="922100"/>
          </a:xfrm>
          <a:prstGeom prst="rect">
            <a:avLst/>
          </a:prstGeom>
        </p:spPr>
      </p:pic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1195919A-977D-0C5E-07EE-97F687091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08" y="441359"/>
            <a:ext cx="6972904" cy="623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BD88E2-D780-0EB7-7876-BAE4C59F0856}"/>
              </a:ext>
            </a:extLst>
          </p:cNvPr>
          <p:cNvSpPr txBox="1"/>
          <p:nvPr/>
        </p:nvSpPr>
        <p:spPr>
          <a:xfrm>
            <a:off x="209935" y="193652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https://paxchristi.org.uk/peace-education/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47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sgobaeth Wrecsam ">
            <a:extLst>
              <a:ext uri="{FF2B5EF4-FFF2-40B4-BE49-F238E27FC236}">
                <a16:creationId xmlns:a16="http://schemas.microsoft.com/office/drawing/2014/main" id="{D83D1CB2-6C0B-97FA-4A9D-BE2BE51AD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4566" y="876685"/>
            <a:ext cx="4062868" cy="51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813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218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Lucida Calligraphy</vt:lpstr>
      <vt:lpstr>ReithSans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Colette Owen</dc:creator>
  <cp:lastModifiedBy>Colette Owen</cp:lastModifiedBy>
  <cp:revision>1</cp:revision>
  <dcterms:created xsi:type="dcterms:W3CDTF">2024-10-09T09:50:21Z</dcterms:created>
  <dcterms:modified xsi:type="dcterms:W3CDTF">2024-10-09T14:31:41Z</dcterms:modified>
</cp:coreProperties>
</file>