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61" r:id="rId5"/>
    <p:sldId id="263" r:id="rId6"/>
    <p:sldId id="264" r:id="rId7"/>
    <p:sldId id="265" r:id="rId8"/>
    <p:sldId id="266" r:id="rId9"/>
    <p:sldId id="272" r:id="rId10"/>
    <p:sldId id="268" r:id="rId11"/>
    <p:sldId id="269" r:id="rId12"/>
    <p:sldId id="26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4660"/>
  </p:normalViewPr>
  <p:slideViewPr>
    <p:cSldViewPr snapToGrid="0">
      <p:cViewPr varScale="1">
        <p:scale>
          <a:sx n="55" d="100"/>
          <a:sy n="55" d="100"/>
        </p:scale>
        <p:origin x="71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9B5599-1A6F-4DE6-948F-0725C826DA2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7AA8346-53B9-41A3-ABDA-918F654AEDA8}">
      <dgm:prSet/>
      <dgm:spPr/>
      <dgm:t>
        <a:bodyPr/>
        <a:lstStyle/>
        <a:p>
          <a:r>
            <a:rPr lang="en-GB" dirty="0"/>
            <a:t>Look</a:t>
          </a:r>
          <a:endParaRPr lang="en-US" dirty="0"/>
        </a:p>
      </dgm:t>
    </dgm:pt>
    <dgm:pt modelId="{0A8E786D-2C07-4D25-BE41-BE5FF455CC24}" type="parTrans" cxnId="{BC53BD06-EA07-40EC-AF83-AA102B01FE4C}">
      <dgm:prSet/>
      <dgm:spPr/>
      <dgm:t>
        <a:bodyPr/>
        <a:lstStyle/>
        <a:p>
          <a:endParaRPr lang="en-US"/>
        </a:p>
      </dgm:t>
    </dgm:pt>
    <dgm:pt modelId="{68D34A85-6B1D-4A86-9328-1BE7EB76E25C}" type="sibTrans" cxnId="{BC53BD06-EA07-40EC-AF83-AA102B01FE4C}">
      <dgm:prSet/>
      <dgm:spPr/>
      <dgm:t>
        <a:bodyPr/>
        <a:lstStyle/>
        <a:p>
          <a:endParaRPr lang="en-US"/>
        </a:p>
      </dgm:t>
    </dgm:pt>
    <dgm:pt modelId="{3F00D3BC-4EE9-45DF-AC83-A4484479E503}">
      <dgm:prSet/>
      <dgm:spPr/>
      <dgm:t>
        <a:bodyPr/>
        <a:lstStyle/>
        <a:p>
          <a:r>
            <a:rPr lang="en-GB" dirty="0"/>
            <a:t>Appreciate</a:t>
          </a:r>
          <a:endParaRPr lang="en-US" dirty="0"/>
        </a:p>
      </dgm:t>
    </dgm:pt>
    <dgm:pt modelId="{0A6DB764-3E31-4D6D-B9A8-6D5F36636163}" type="parTrans" cxnId="{ECA565C7-2C17-4F97-B38D-16AF4DF9763F}">
      <dgm:prSet/>
      <dgm:spPr/>
      <dgm:t>
        <a:bodyPr/>
        <a:lstStyle/>
        <a:p>
          <a:endParaRPr lang="en-US"/>
        </a:p>
      </dgm:t>
    </dgm:pt>
    <dgm:pt modelId="{C236647A-C0F4-47D1-B2A9-4100881D2E3E}" type="sibTrans" cxnId="{ECA565C7-2C17-4F97-B38D-16AF4DF9763F}">
      <dgm:prSet/>
      <dgm:spPr/>
      <dgm:t>
        <a:bodyPr/>
        <a:lstStyle/>
        <a:p>
          <a:endParaRPr lang="en-US"/>
        </a:p>
      </dgm:t>
    </dgm:pt>
    <dgm:pt modelId="{B8B0A2E3-23A8-479B-9118-1606C8F76735}">
      <dgm:prSet/>
      <dgm:spPr/>
      <dgm:t>
        <a:bodyPr/>
        <a:lstStyle/>
        <a:p>
          <a:r>
            <a:rPr lang="en-GB" dirty="0"/>
            <a:t>Sacrifice</a:t>
          </a:r>
          <a:endParaRPr lang="en-US" dirty="0"/>
        </a:p>
      </dgm:t>
    </dgm:pt>
    <dgm:pt modelId="{CD7E21DB-FF20-4FD0-BB7E-37ECF9188107}" type="parTrans" cxnId="{4375D2C9-8EC1-4426-BE2E-5D8707B00B77}">
      <dgm:prSet/>
      <dgm:spPr/>
      <dgm:t>
        <a:bodyPr/>
        <a:lstStyle/>
        <a:p>
          <a:endParaRPr lang="en-US"/>
        </a:p>
      </dgm:t>
    </dgm:pt>
    <dgm:pt modelId="{F9391E79-C2E6-4E6F-8B01-FC3001B68A1F}" type="sibTrans" cxnId="{4375D2C9-8EC1-4426-BE2E-5D8707B00B77}">
      <dgm:prSet/>
      <dgm:spPr/>
      <dgm:t>
        <a:bodyPr/>
        <a:lstStyle/>
        <a:p>
          <a:endParaRPr lang="en-US"/>
        </a:p>
      </dgm:t>
    </dgm:pt>
    <dgm:pt modelId="{178BCB97-BCF6-48F5-8FD2-AA6E02A482DF}">
      <dgm:prSet/>
      <dgm:spPr/>
      <dgm:t>
        <a:bodyPr/>
        <a:lstStyle/>
        <a:p>
          <a:r>
            <a:rPr lang="en-GB" dirty="0"/>
            <a:t>Time</a:t>
          </a:r>
          <a:endParaRPr lang="en-US" dirty="0"/>
        </a:p>
      </dgm:t>
    </dgm:pt>
    <dgm:pt modelId="{3B578DD8-9ABB-411F-ACEE-2EA3B6D0A29B}" type="parTrans" cxnId="{DA9CE3C1-5ABB-4A7A-BCFE-FC15316F4585}">
      <dgm:prSet/>
      <dgm:spPr/>
      <dgm:t>
        <a:bodyPr/>
        <a:lstStyle/>
        <a:p>
          <a:endParaRPr lang="en-US"/>
        </a:p>
      </dgm:t>
    </dgm:pt>
    <dgm:pt modelId="{79E10F0B-296A-428E-8954-7F0DF5C03E85}" type="sibTrans" cxnId="{DA9CE3C1-5ABB-4A7A-BCFE-FC15316F4585}">
      <dgm:prSet/>
      <dgm:spPr/>
      <dgm:t>
        <a:bodyPr/>
        <a:lstStyle/>
        <a:p>
          <a:endParaRPr lang="en-US"/>
        </a:p>
      </dgm:t>
    </dgm:pt>
    <dgm:pt modelId="{C61E3603-3DE8-4BB5-9950-56ED4D5C4C8D}">
      <dgm:prSet/>
      <dgm:spPr/>
      <dgm:t>
        <a:bodyPr/>
        <a:lstStyle/>
        <a:p>
          <a:r>
            <a:rPr lang="en-GB" dirty="0"/>
            <a:t>Solidarity</a:t>
          </a:r>
          <a:endParaRPr lang="en-US" dirty="0"/>
        </a:p>
      </dgm:t>
    </dgm:pt>
    <dgm:pt modelId="{2B818F18-CDD9-4190-A3E8-172E925E7471}" type="parTrans" cxnId="{BD0BD236-AC99-4789-A7E1-3BA7A709DA8B}">
      <dgm:prSet/>
      <dgm:spPr/>
      <dgm:t>
        <a:bodyPr/>
        <a:lstStyle/>
        <a:p>
          <a:endParaRPr lang="en-US"/>
        </a:p>
      </dgm:t>
    </dgm:pt>
    <dgm:pt modelId="{C1740FB9-89EC-4036-86DE-8CC8C983DD18}" type="sibTrans" cxnId="{BD0BD236-AC99-4789-A7E1-3BA7A709DA8B}">
      <dgm:prSet/>
      <dgm:spPr/>
      <dgm:t>
        <a:bodyPr/>
        <a:lstStyle/>
        <a:p>
          <a:endParaRPr lang="en-US"/>
        </a:p>
      </dgm:t>
    </dgm:pt>
    <dgm:pt modelId="{5B2079B2-6AEB-414E-89B8-3FE2D0F4E192}">
      <dgm:prSet/>
      <dgm:spPr/>
      <dgm:t>
        <a:bodyPr/>
        <a:lstStyle/>
        <a:p>
          <a:r>
            <a:rPr lang="en-GB" dirty="0"/>
            <a:t>U -Turns</a:t>
          </a:r>
          <a:endParaRPr lang="en-US" dirty="0"/>
        </a:p>
      </dgm:t>
    </dgm:pt>
    <dgm:pt modelId="{5C03C9CC-BC84-4808-ACE2-76221CE042D2}" type="parTrans" cxnId="{72423BDC-3D6C-41DD-A408-7F80397A6510}">
      <dgm:prSet/>
      <dgm:spPr/>
      <dgm:t>
        <a:bodyPr/>
        <a:lstStyle/>
        <a:p>
          <a:endParaRPr lang="en-US"/>
        </a:p>
      </dgm:t>
    </dgm:pt>
    <dgm:pt modelId="{4C80445A-4F5E-4AF5-BBD4-4C4BEB3E54DE}" type="sibTrans" cxnId="{72423BDC-3D6C-41DD-A408-7F80397A6510}">
      <dgm:prSet/>
      <dgm:spPr/>
      <dgm:t>
        <a:bodyPr/>
        <a:lstStyle/>
        <a:p>
          <a:endParaRPr lang="en-US"/>
        </a:p>
      </dgm:t>
    </dgm:pt>
    <dgm:pt modelId="{16926D6D-55BC-4ED8-BE12-C3F098EC48E1}">
      <dgm:prSet/>
      <dgm:spPr/>
      <dgm:t>
        <a:bodyPr/>
        <a:lstStyle/>
        <a:p>
          <a:r>
            <a:rPr lang="en-GB" dirty="0"/>
            <a:t>Prayer</a:t>
          </a:r>
          <a:endParaRPr lang="en-US" dirty="0"/>
        </a:p>
      </dgm:t>
    </dgm:pt>
    <dgm:pt modelId="{37AEE0C7-58CE-48E6-B2A4-725F1BDDD0FE}" type="parTrans" cxnId="{1BDCE7D1-471F-432D-AD64-5E1DA5B2BFD2}">
      <dgm:prSet/>
      <dgm:spPr/>
      <dgm:t>
        <a:bodyPr/>
        <a:lstStyle/>
        <a:p>
          <a:endParaRPr lang="en-US"/>
        </a:p>
      </dgm:t>
    </dgm:pt>
    <dgm:pt modelId="{A311BDE3-0BB4-4937-81C0-838D1CD55E3D}" type="sibTrans" cxnId="{1BDCE7D1-471F-432D-AD64-5E1DA5B2BFD2}">
      <dgm:prSet/>
      <dgm:spPr/>
      <dgm:t>
        <a:bodyPr/>
        <a:lstStyle/>
        <a:p>
          <a:endParaRPr lang="en-US"/>
        </a:p>
      </dgm:t>
    </dgm:pt>
    <dgm:pt modelId="{DAF52F9E-901F-4DDE-8D17-5F8649AA38E0}">
      <dgm:prSet/>
      <dgm:spPr/>
      <dgm:t>
        <a:bodyPr/>
        <a:lstStyle/>
        <a:p>
          <a:r>
            <a:rPr lang="en-GB" dirty="0"/>
            <a:t>Penance</a:t>
          </a:r>
          <a:endParaRPr lang="en-US" dirty="0"/>
        </a:p>
      </dgm:t>
    </dgm:pt>
    <dgm:pt modelId="{99E6A789-3188-4A55-A403-B7EC6E0EB207}" type="parTrans" cxnId="{572C29A6-64B3-47EA-B31D-1877ADA5D4ED}">
      <dgm:prSet/>
      <dgm:spPr/>
      <dgm:t>
        <a:bodyPr/>
        <a:lstStyle/>
        <a:p>
          <a:endParaRPr lang="en-US"/>
        </a:p>
      </dgm:t>
    </dgm:pt>
    <dgm:pt modelId="{126631C3-1914-49A0-97EE-6AB40C4299E5}" type="sibTrans" cxnId="{572C29A6-64B3-47EA-B31D-1877ADA5D4ED}">
      <dgm:prSet/>
      <dgm:spPr/>
      <dgm:t>
        <a:bodyPr/>
        <a:lstStyle/>
        <a:p>
          <a:endParaRPr lang="en-US"/>
        </a:p>
      </dgm:t>
    </dgm:pt>
    <dgm:pt modelId="{52EDFC31-3B7E-467C-A9D9-9AC446BFDBDD}">
      <dgm:prSet/>
      <dgm:spPr/>
      <dgm:t>
        <a:bodyPr/>
        <a:lstStyle/>
        <a:p>
          <a:r>
            <a:rPr lang="en-GB" dirty="0"/>
            <a:t>Endurance</a:t>
          </a:r>
          <a:endParaRPr lang="en-US" dirty="0"/>
        </a:p>
      </dgm:t>
    </dgm:pt>
    <dgm:pt modelId="{3E7906ED-19CE-428F-9D6D-51A745B6702E}" type="parTrans" cxnId="{5D45C809-BB5E-409E-B7C1-59CBA6AD3AD5}">
      <dgm:prSet/>
      <dgm:spPr/>
      <dgm:t>
        <a:bodyPr/>
        <a:lstStyle/>
        <a:p>
          <a:endParaRPr lang="en-US"/>
        </a:p>
      </dgm:t>
    </dgm:pt>
    <dgm:pt modelId="{E148C231-06C0-4868-A50E-8B375CE242F6}" type="sibTrans" cxnId="{5D45C809-BB5E-409E-B7C1-59CBA6AD3AD5}">
      <dgm:prSet/>
      <dgm:spPr/>
      <dgm:t>
        <a:bodyPr/>
        <a:lstStyle/>
        <a:p>
          <a:endParaRPr lang="en-US"/>
        </a:p>
      </dgm:t>
    </dgm:pt>
    <dgm:pt modelId="{2B965734-252A-4F1C-98B3-81FADCEA90D3}">
      <dgm:prSet/>
      <dgm:spPr/>
      <dgm:t>
        <a:bodyPr/>
        <a:lstStyle/>
        <a:p>
          <a:r>
            <a:rPr lang="en-US" dirty="0"/>
            <a:t>Relationships</a:t>
          </a:r>
        </a:p>
      </dgm:t>
    </dgm:pt>
    <dgm:pt modelId="{C770B300-566C-47EF-819F-AA530F17C31B}" type="parTrans" cxnId="{17BFD5DB-679D-4713-85D0-0D0ABB44C865}">
      <dgm:prSet/>
      <dgm:spPr/>
      <dgm:t>
        <a:bodyPr/>
        <a:lstStyle/>
        <a:p>
          <a:endParaRPr lang="en-US"/>
        </a:p>
      </dgm:t>
    </dgm:pt>
    <dgm:pt modelId="{A7846B01-B029-46E5-BCC5-168FA07EF01C}" type="sibTrans" cxnId="{17BFD5DB-679D-4713-85D0-0D0ABB44C865}">
      <dgm:prSet/>
      <dgm:spPr/>
      <dgm:t>
        <a:bodyPr/>
        <a:lstStyle/>
        <a:p>
          <a:endParaRPr lang="en-US"/>
        </a:p>
      </dgm:t>
    </dgm:pt>
    <dgm:pt modelId="{77544374-DD53-4312-B310-24DF36D80938}" type="pres">
      <dgm:prSet presAssocID="{C09B5599-1A6F-4DE6-948F-0725C826DA22}" presName="Name0" presStyleCnt="0">
        <dgm:presLayoutVars>
          <dgm:dir/>
          <dgm:animLvl val="lvl"/>
          <dgm:resizeHandles val="exact"/>
        </dgm:presLayoutVars>
      </dgm:prSet>
      <dgm:spPr/>
    </dgm:pt>
    <dgm:pt modelId="{4E6A0FED-37B9-49D5-9EF2-8A41440DD328}" type="pres">
      <dgm:prSet presAssocID="{67AA8346-53B9-41A3-ABDA-918F654AEDA8}" presName="linNode" presStyleCnt="0"/>
      <dgm:spPr/>
    </dgm:pt>
    <dgm:pt modelId="{C2AB71FA-F514-4BF3-9C7A-2DBCCD6362D1}" type="pres">
      <dgm:prSet presAssocID="{67AA8346-53B9-41A3-ABDA-918F654AEDA8}" presName="parentText" presStyleLbl="node1" presStyleIdx="0" presStyleCnt="10">
        <dgm:presLayoutVars>
          <dgm:chMax val="1"/>
          <dgm:bulletEnabled val="1"/>
        </dgm:presLayoutVars>
      </dgm:prSet>
      <dgm:spPr/>
    </dgm:pt>
    <dgm:pt modelId="{54F0FE47-F350-4FF4-BFDC-43DC96C6C75C}" type="pres">
      <dgm:prSet presAssocID="{68D34A85-6B1D-4A86-9328-1BE7EB76E25C}" presName="sp" presStyleCnt="0"/>
      <dgm:spPr/>
    </dgm:pt>
    <dgm:pt modelId="{09141B45-874C-47A9-BB21-678E589E58A2}" type="pres">
      <dgm:prSet presAssocID="{3F00D3BC-4EE9-45DF-AC83-A4484479E503}" presName="linNode" presStyleCnt="0"/>
      <dgm:spPr/>
    </dgm:pt>
    <dgm:pt modelId="{BCE23384-51D1-4123-922E-5D0CA3E8EF65}" type="pres">
      <dgm:prSet presAssocID="{3F00D3BC-4EE9-45DF-AC83-A4484479E503}" presName="parentText" presStyleLbl="node1" presStyleIdx="1" presStyleCnt="10">
        <dgm:presLayoutVars>
          <dgm:chMax val="1"/>
          <dgm:bulletEnabled val="1"/>
        </dgm:presLayoutVars>
      </dgm:prSet>
      <dgm:spPr/>
    </dgm:pt>
    <dgm:pt modelId="{B6C1DB93-79A8-4035-B8B6-82F59941F134}" type="pres">
      <dgm:prSet presAssocID="{C236647A-C0F4-47D1-B2A9-4100881D2E3E}" presName="sp" presStyleCnt="0"/>
      <dgm:spPr/>
    </dgm:pt>
    <dgm:pt modelId="{B133372F-8012-4A02-B344-50D7EE013B1C}" type="pres">
      <dgm:prSet presAssocID="{B8B0A2E3-23A8-479B-9118-1606C8F76735}" presName="linNode" presStyleCnt="0"/>
      <dgm:spPr/>
    </dgm:pt>
    <dgm:pt modelId="{392D9026-B449-4CCD-8987-5FF78A73D241}" type="pres">
      <dgm:prSet presAssocID="{B8B0A2E3-23A8-479B-9118-1606C8F76735}" presName="parentText" presStyleLbl="node1" presStyleIdx="2" presStyleCnt="10">
        <dgm:presLayoutVars>
          <dgm:chMax val="1"/>
          <dgm:bulletEnabled val="1"/>
        </dgm:presLayoutVars>
      </dgm:prSet>
      <dgm:spPr/>
    </dgm:pt>
    <dgm:pt modelId="{95383ECF-9DEB-4318-B2A6-78D794A1A307}" type="pres">
      <dgm:prSet presAssocID="{F9391E79-C2E6-4E6F-8B01-FC3001B68A1F}" presName="sp" presStyleCnt="0"/>
      <dgm:spPr/>
    </dgm:pt>
    <dgm:pt modelId="{5BD6E88B-7C61-4C39-B494-6EB7B0B1F246}" type="pres">
      <dgm:prSet presAssocID="{178BCB97-BCF6-48F5-8FD2-AA6E02A482DF}" presName="linNode" presStyleCnt="0"/>
      <dgm:spPr/>
    </dgm:pt>
    <dgm:pt modelId="{8B4DED45-C86A-4E48-A834-C7B4FDB3BD4B}" type="pres">
      <dgm:prSet presAssocID="{178BCB97-BCF6-48F5-8FD2-AA6E02A482DF}" presName="parentText" presStyleLbl="node1" presStyleIdx="3" presStyleCnt="10">
        <dgm:presLayoutVars>
          <dgm:chMax val="1"/>
          <dgm:bulletEnabled val="1"/>
        </dgm:presLayoutVars>
      </dgm:prSet>
      <dgm:spPr/>
    </dgm:pt>
    <dgm:pt modelId="{C0B775F7-F98E-4C75-A7FF-4DAF5D06F1BA}" type="pres">
      <dgm:prSet presAssocID="{79E10F0B-296A-428E-8954-7F0DF5C03E85}" presName="sp" presStyleCnt="0"/>
      <dgm:spPr/>
    </dgm:pt>
    <dgm:pt modelId="{C05D02FD-815F-459F-B6D1-BC3A02E092CF}" type="pres">
      <dgm:prSet presAssocID="{C61E3603-3DE8-4BB5-9950-56ED4D5C4C8D}" presName="linNode" presStyleCnt="0"/>
      <dgm:spPr/>
    </dgm:pt>
    <dgm:pt modelId="{E788AC1F-84B5-470E-B094-25FEAF03CBAF}" type="pres">
      <dgm:prSet presAssocID="{C61E3603-3DE8-4BB5-9950-56ED4D5C4C8D}" presName="parentText" presStyleLbl="node1" presStyleIdx="4" presStyleCnt="10">
        <dgm:presLayoutVars>
          <dgm:chMax val="1"/>
          <dgm:bulletEnabled val="1"/>
        </dgm:presLayoutVars>
      </dgm:prSet>
      <dgm:spPr/>
    </dgm:pt>
    <dgm:pt modelId="{841FAA08-2178-41FB-A06A-7113A9CA59DB}" type="pres">
      <dgm:prSet presAssocID="{C1740FB9-89EC-4036-86DE-8CC8C983DD18}" presName="sp" presStyleCnt="0"/>
      <dgm:spPr/>
    </dgm:pt>
    <dgm:pt modelId="{E21BC529-0106-4380-BE9C-145C216B7F46}" type="pres">
      <dgm:prSet presAssocID="{5B2079B2-6AEB-414E-89B8-3FE2D0F4E192}" presName="linNode" presStyleCnt="0"/>
      <dgm:spPr/>
    </dgm:pt>
    <dgm:pt modelId="{0FA9CBCC-7426-4804-86EA-865E94959293}" type="pres">
      <dgm:prSet presAssocID="{5B2079B2-6AEB-414E-89B8-3FE2D0F4E192}" presName="parentText" presStyleLbl="node1" presStyleIdx="5" presStyleCnt="10">
        <dgm:presLayoutVars>
          <dgm:chMax val="1"/>
          <dgm:bulletEnabled val="1"/>
        </dgm:presLayoutVars>
      </dgm:prSet>
      <dgm:spPr/>
    </dgm:pt>
    <dgm:pt modelId="{82E2C0A3-560B-4B4A-9756-C0D39888AFC1}" type="pres">
      <dgm:prSet presAssocID="{4C80445A-4F5E-4AF5-BBD4-4C4BEB3E54DE}" presName="sp" presStyleCnt="0"/>
      <dgm:spPr/>
    </dgm:pt>
    <dgm:pt modelId="{DB5C1054-A97D-4CBC-AEBD-F04AFADA63DD}" type="pres">
      <dgm:prSet presAssocID="{16926D6D-55BC-4ED8-BE12-C3F098EC48E1}" presName="linNode" presStyleCnt="0"/>
      <dgm:spPr/>
    </dgm:pt>
    <dgm:pt modelId="{70E24235-E745-4150-93AE-E495DC6A1F2A}" type="pres">
      <dgm:prSet presAssocID="{16926D6D-55BC-4ED8-BE12-C3F098EC48E1}" presName="parentText" presStyleLbl="node1" presStyleIdx="6" presStyleCnt="10">
        <dgm:presLayoutVars>
          <dgm:chMax val="1"/>
          <dgm:bulletEnabled val="1"/>
        </dgm:presLayoutVars>
      </dgm:prSet>
      <dgm:spPr/>
    </dgm:pt>
    <dgm:pt modelId="{FFDDD2EA-8C3D-41B5-9CA5-FEA5409A6F4B}" type="pres">
      <dgm:prSet presAssocID="{A311BDE3-0BB4-4937-81C0-838D1CD55E3D}" presName="sp" presStyleCnt="0"/>
      <dgm:spPr/>
    </dgm:pt>
    <dgm:pt modelId="{59B6D138-773A-498A-A989-A2B4B21A6A1B}" type="pres">
      <dgm:prSet presAssocID="{DAF52F9E-901F-4DDE-8D17-5F8649AA38E0}" presName="linNode" presStyleCnt="0"/>
      <dgm:spPr/>
    </dgm:pt>
    <dgm:pt modelId="{90508760-941E-4CBA-98D6-42644F20145B}" type="pres">
      <dgm:prSet presAssocID="{DAF52F9E-901F-4DDE-8D17-5F8649AA38E0}" presName="parentText" presStyleLbl="node1" presStyleIdx="7" presStyleCnt="10">
        <dgm:presLayoutVars>
          <dgm:chMax val="1"/>
          <dgm:bulletEnabled val="1"/>
        </dgm:presLayoutVars>
      </dgm:prSet>
      <dgm:spPr/>
    </dgm:pt>
    <dgm:pt modelId="{38E95E74-B79A-48B3-B3AB-359646749F29}" type="pres">
      <dgm:prSet presAssocID="{126631C3-1914-49A0-97EE-6AB40C4299E5}" presName="sp" presStyleCnt="0"/>
      <dgm:spPr/>
    </dgm:pt>
    <dgm:pt modelId="{697F4AF7-1FC4-42FD-B10B-0BB93EDA192B}" type="pres">
      <dgm:prSet presAssocID="{52EDFC31-3B7E-467C-A9D9-9AC446BFDBDD}" presName="linNode" presStyleCnt="0"/>
      <dgm:spPr/>
    </dgm:pt>
    <dgm:pt modelId="{9D13AE10-D929-42D6-91EE-616FF05EE957}" type="pres">
      <dgm:prSet presAssocID="{52EDFC31-3B7E-467C-A9D9-9AC446BFDBDD}" presName="parentText" presStyleLbl="node1" presStyleIdx="8" presStyleCnt="10">
        <dgm:presLayoutVars>
          <dgm:chMax val="1"/>
          <dgm:bulletEnabled val="1"/>
        </dgm:presLayoutVars>
      </dgm:prSet>
      <dgm:spPr/>
    </dgm:pt>
    <dgm:pt modelId="{841A9FBA-4691-47E8-B556-345071B4F594}" type="pres">
      <dgm:prSet presAssocID="{E148C231-06C0-4868-A50E-8B375CE242F6}" presName="sp" presStyleCnt="0"/>
      <dgm:spPr/>
    </dgm:pt>
    <dgm:pt modelId="{20241077-5E84-4031-9481-AD3156A82AA3}" type="pres">
      <dgm:prSet presAssocID="{2B965734-252A-4F1C-98B3-81FADCEA90D3}" presName="linNode" presStyleCnt="0"/>
      <dgm:spPr/>
    </dgm:pt>
    <dgm:pt modelId="{6C65C7F3-FDB6-4396-BEDE-E0D8F2C8917C}" type="pres">
      <dgm:prSet presAssocID="{2B965734-252A-4F1C-98B3-81FADCEA90D3}" presName="parentText" presStyleLbl="node1" presStyleIdx="9" presStyleCnt="10">
        <dgm:presLayoutVars>
          <dgm:chMax val="1"/>
          <dgm:bulletEnabled val="1"/>
        </dgm:presLayoutVars>
      </dgm:prSet>
      <dgm:spPr/>
    </dgm:pt>
  </dgm:ptLst>
  <dgm:cxnLst>
    <dgm:cxn modelId="{BC53BD06-EA07-40EC-AF83-AA102B01FE4C}" srcId="{C09B5599-1A6F-4DE6-948F-0725C826DA22}" destId="{67AA8346-53B9-41A3-ABDA-918F654AEDA8}" srcOrd="0" destOrd="0" parTransId="{0A8E786D-2C07-4D25-BE41-BE5FF455CC24}" sibTransId="{68D34A85-6B1D-4A86-9328-1BE7EB76E25C}"/>
    <dgm:cxn modelId="{5D45C809-BB5E-409E-B7C1-59CBA6AD3AD5}" srcId="{C09B5599-1A6F-4DE6-948F-0725C826DA22}" destId="{52EDFC31-3B7E-467C-A9D9-9AC446BFDBDD}" srcOrd="8" destOrd="0" parTransId="{3E7906ED-19CE-428F-9D6D-51A745B6702E}" sibTransId="{E148C231-06C0-4868-A50E-8B375CE242F6}"/>
    <dgm:cxn modelId="{E9D83B10-DC47-4CBB-8FB7-509E671C1A69}" type="presOf" srcId="{DAF52F9E-901F-4DDE-8D17-5F8649AA38E0}" destId="{90508760-941E-4CBA-98D6-42644F20145B}" srcOrd="0" destOrd="0" presId="urn:microsoft.com/office/officeart/2005/8/layout/vList5"/>
    <dgm:cxn modelId="{A5F5031D-4489-4000-BF1B-D043113D9903}" type="presOf" srcId="{67AA8346-53B9-41A3-ABDA-918F654AEDA8}" destId="{C2AB71FA-F514-4BF3-9C7A-2DBCCD6362D1}" srcOrd="0" destOrd="0" presId="urn:microsoft.com/office/officeart/2005/8/layout/vList5"/>
    <dgm:cxn modelId="{BD0BD236-AC99-4789-A7E1-3BA7A709DA8B}" srcId="{C09B5599-1A6F-4DE6-948F-0725C826DA22}" destId="{C61E3603-3DE8-4BB5-9950-56ED4D5C4C8D}" srcOrd="4" destOrd="0" parTransId="{2B818F18-CDD9-4190-A3E8-172E925E7471}" sibTransId="{C1740FB9-89EC-4036-86DE-8CC8C983DD18}"/>
    <dgm:cxn modelId="{70E9B066-9253-4D6A-8FBD-FEF31733FEDB}" type="presOf" srcId="{2B965734-252A-4F1C-98B3-81FADCEA90D3}" destId="{6C65C7F3-FDB6-4396-BEDE-E0D8F2C8917C}" srcOrd="0" destOrd="0" presId="urn:microsoft.com/office/officeart/2005/8/layout/vList5"/>
    <dgm:cxn modelId="{3F399757-2DBC-4ED4-B7F3-AA6E6B52FF30}" type="presOf" srcId="{B8B0A2E3-23A8-479B-9118-1606C8F76735}" destId="{392D9026-B449-4CCD-8987-5FF78A73D241}" srcOrd="0" destOrd="0" presId="urn:microsoft.com/office/officeart/2005/8/layout/vList5"/>
    <dgm:cxn modelId="{4795A88C-504F-49F6-9C1E-AE76BC905A9D}" type="presOf" srcId="{52EDFC31-3B7E-467C-A9D9-9AC446BFDBDD}" destId="{9D13AE10-D929-42D6-91EE-616FF05EE957}" srcOrd="0" destOrd="0" presId="urn:microsoft.com/office/officeart/2005/8/layout/vList5"/>
    <dgm:cxn modelId="{0AA4018F-4860-447A-8A6E-9E3C6492EC2C}" type="presOf" srcId="{C09B5599-1A6F-4DE6-948F-0725C826DA22}" destId="{77544374-DD53-4312-B310-24DF36D80938}" srcOrd="0" destOrd="0" presId="urn:microsoft.com/office/officeart/2005/8/layout/vList5"/>
    <dgm:cxn modelId="{572C29A6-64B3-47EA-B31D-1877ADA5D4ED}" srcId="{C09B5599-1A6F-4DE6-948F-0725C826DA22}" destId="{DAF52F9E-901F-4DDE-8D17-5F8649AA38E0}" srcOrd="7" destOrd="0" parTransId="{99E6A789-3188-4A55-A403-B7EC6E0EB207}" sibTransId="{126631C3-1914-49A0-97EE-6AB40C4299E5}"/>
    <dgm:cxn modelId="{27C57ABD-D146-4EB8-B8E3-7B5A378CA4F0}" type="presOf" srcId="{C61E3603-3DE8-4BB5-9950-56ED4D5C4C8D}" destId="{E788AC1F-84B5-470E-B094-25FEAF03CBAF}" srcOrd="0" destOrd="0" presId="urn:microsoft.com/office/officeart/2005/8/layout/vList5"/>
    <dgm:cxn modelId="{DA9CE3C1-5ABB-4A7A-BCFE-FC15316F4585}" srcId="{C09B5599-1A6F-4DE6-948F-0725C826DA22}" destId="{178BCB97-BCF6-48F5-8FD2-AA6E02A482DF}" srcOrd="3" destOrd="0" parTransId="{3B578DD8-9ABB-411F-ACEE-2EA3B6D0A29B}" sibTransId="{79E10F0B-296A-428E-8954-7F0DF5C03E85}"/>
    <dgm:cxn modelId="{9CFE08C2-8F43-4AD1-88FD-A1CC078F3A21}" type="presOf" srcId="{178BCB97-BCF6-48F5-8FD2-AA6E02A482DF}" destId="{8B4DED45-C86A-4E48-A834-C7B4FDB3BD4B}" srcOrd="0" destOrd="0" presId="urn:microsoft.com/office/officeart/2005/8/layout/vList5"/>
    <dgm:cxn modelId="{ECA565C7-2C17-4F97-B38D-16AF4DF9763F}" srcId="{C09B5599-1A6F-4DE6-948F-0725C826DA22}" destId="{3F00D3BC-4EE9-45DF-AC83-A4484479E503}" srcOrd="1" destOrd="0" parTransId="{0A6DB764-3E31-4D6D-B9A8-6D5F36636163}" sibTransId="{C236647A-C0F4-47D1-B2A9-4100881D2E3E}"/>
    <dgm:cxn modelId="{4375D2C9-8EC1-4426-BE2E-5D8707B00B77}" srcId="{C09B5599-1A6F-4DE6-948F-0725C826DA22}" destId="{B8B0A2E3-23A8-479B-9118-1606C8F76735}" srcOrd="2" destOrd="0" parTransId="{CD7E21DB-FF20-4FD0-BB7E-37ECF9188107}" sibTransId="{F9391E79-C2E6-4E6F-8B01-FC3001B68A1F}"/>
    <dgm:cxn modelId="{1BDCE7D1-471F-432D-AD64-5E1DA5B2BFD2}" srcId="{C09B5599-1A6F-4DE6-948F-0725C826DA22}" destId="{16926D6D-55BC-4ED8-BE12-C3F098EC48E1}" srcOrd="6" destOrd="0" parTransId="{37AEE0C7-58CE-48E6-B2A4-725F1BDDD0FE}" sibTransId="{A311BDE3-0BB4-4937-81C0-838D1CD55E3D}"/>
    <dgm:cxn modelId="{17BFD5DB-679D-4713-85D0-0D0ABB44C865}" srcId="{C09B5599-1A6F-4DE6-948F-0725C826DA22}" destId="{2B965734-252A-4F1C-98B3-81FADCEA90D3}" srcOrd="9" destOrd="0" parTransId="{C770B300-566C-47EF-819F-AA530F17C31B}" sibTransId="{A7846B01-B029-46E5-BCC5-168FA07EF01C}"/>
    <dgm:cxn modelId="{72423BDC-3D6C-41DD-A408-7F80397A6510}" srcId="{C09B5599-1A6F-4DE6-948F-0725C826DA22}" destId="{5B2079B2-6AEB-414E-89B8-3FE2D0F4E192}" srcOrd="5" destOrd="0" parTransId="{5C03C9CC-BC84-4808-ACE2-76221CE042D2}" sibTransId="{4C80445A-4F5E-4AF5-BBD4-4C4BEB3E54DE}"/>
    <dgm:cxn modelId="{FDC32EE2-7774-4A9F-B2E9-E083338B6138}" type="presOf" srcId="{3F00D3BC-4EE9-45DF-AC83-A4484479E503}" destId="{BCE23384-51D1-4123-922E-5D0CA3E8EF65}" srcOrd="0" destOrd="0" presId="urn:microsoft.com/office/officeart/2005/8/layout/vList5"/>
    <dgm:cxn modelId="{00A7D7EE-4BC6-453D-AD5A-E3F4BA80FCBF}" type="presOf" srcId="{16926D6D-55BC-4ED8-BE12-C3F098EC48E1}" destId="{70E24235-E745-4150-93AE-E495DC6A1F2A}" srcOrd="0" destOrd="0" presId="urn:microsoft.com/office/officeart/2005/8/layout/vList5"/>
    <dgm:cxn modelId="{313C08F7-850E-479F-91E3-82B2560DE3B3}" type="presOf" srcId="{5B2079B2-6AEB-414E-89B8-3FE2D0F4E192}" destId="{0FA9CBCC-7426-4804-86EA-865E94959293}" srcOrd="0" destOrd="0" presId="urn:microsoft.com/office/officeart/2005/8/layout/vList5"/>
    <dgm:cxn modelId="{D89233CD-474C-403E-A2F3-3174C2FC7F25}" type="presParOf" srcId="{77544374-DD53-4312-B310-24DF36D80938}" destId="{4E6A0FED-37B9-49D5-9EF2-8A41440DD328}" srcOrd="0" destOrd="0" presId="urn:microsoft.com/office/officeart/2005/8/layout/vList5"/>
    <dgm:cxn modelId="{E754E6E5-3C03-4819-BB68-D1D3940A24E7}" type="presParOf" srcId="{4E6A0FED-37B9-49D5-9EF2-8A41440DD328}" destId="{C2AB71FA-F514-4BF3-9C7A-2DBCCD6362D1}" srcOrd="0" destOrd="0" presId="urn:microsoft.com/office/officeart/2005/8/layout/vList5"/>
    <dgm:cxn modelId="{9EB61DDC-7054-416C-8D0E-DCBC721100A6}" type="presParOf" srcId="{77544374-DD53-4312-B310-24DF36D80938}" destId="{54F0FE47-F350-4FF4-BFDC-43DC96C6C75C}" srcOrd="1" destOrd="0" presId="urn:microsoft.com/office/officeart/2005/8/layout/vList5"/>
    <dgm:cxn modelId="{3C7896D2-B3CD-46EE-8C47-A9A9AD7386ED}" type="presParOf" srcId="{77544374-DD53-4312-B310-24DF36D80938}" destId="{09141B45-874C-47A9-BB21-678E589E58A2}" srcOrd="2" destOrd="0" presId="urn:microsoft.com/office/officeart/2005/8/layout/vList5"/>
    <dgm:cxn modelId="{304B4115-2BF3-4CEC-AAFE-D2C8B2CEAF41}" type="presParOf" srcId="{09141B45-874C-47A9-BB21-678E589E58A2}" destId="{BCE23384-51D1-4123-922E-5D0CA3E8EF65}" srcOrd="0" destOrd="0" presId="urn:microsoft.com/office/officeart/2005/8/layout/vList5"/>
    <dgm:cxn modelId="{E7C27ACA-A3BC-407C-B90B-3E6D2EBDA79C}" type="presParOf" srcId="{77544374-DD53-4312-B310-24DF36D80938}" destId="{B6C1DB93-79A8-4035-B8B6-82F59941F134}" srcOrd="3" destOrd="0" presId="urn:microsoft.com/office/officeart/2005/8/layout/vList5"/>
    <dgm:cxn modelId="{B219E44D-F87E-48DC-98A7-F10D1B0D2969}" type="presParOf" srcId="{77544374-DD53-4312-B310-24DF36D80938}" destId="{B133372F-8012-4A02-B344-50D7EE013B1C}" srcOrd="4" destOrd="0" presId="urn:microsoft.com/office/officeart/2005/8/layout/vList5"/>
    <dgm:cxn modelId="{01FE0C53-1189-4EA5-AE43-3C703C8C10FB}" type="presParOf" srcId="{B133372F-8012-4A02-B344-50D7EE013B1C}" destId="{392D9026-B449-4CCD-8987-5FF78A73D241}" srcOrd="0" destOrd="0" presId="urn:microsoft.com/office/officeart/2005/8/layout/vList5"/>
    <dgm:cxn modelId="{0BADD373-97BE-4CA8-BD5E-6BB41E3CFE06}" type="presParOf" srcId="{77544374-DD53-4312-B310-24DF36D80938}" destId="{95383ECF-9DEB-4318-B2A6-78D794A1A307}" srcOrd="5" destOrd="0" presId="urn:microsoft.com/office/officeart/2005/8/layout/vList5"/>
    <dgm:cxn modelId="{6E80B1EA-2D71-4E17-BD97-FE56D1BCFCBC}" type="presParOf" srcId="{77544374-DD53-4312-B310-24DF36D80938}" destId="{5BD6E88B-7C61-4C39-B494-6EB7B0B1F246}" srcOrd="6" destOrd="0" presId="urn:microsoft.com/office/officeart/2005/8/layout/vList5"/>
    <dgm:cxn modelId="{31BF8C30-A946-4A11-B79E-86F16688CC69}" type="presParOf" srcId="{5BD6E88B-7C61-4C39-B494-6EB7B0B1F246}" destId="{8B4DED45-C86A-4E48-A834-C7B4FDB3BD4B}" srcOrd="0" destOrd="0" presId="urn:microsoft.com/office/officeart/2005/8/layout/vList5"/>
    <dgm:cxn modelId="{417D83C2-F2B2-488E-8D25-EBAD26A02E87}" type="presParOf" srcId="{77544374-DD53-4312-B310-24DF36D80938}" destId="{C0B775F7-F98E-4C75-A7FF-4DAF5D06F1BA}" srcOrd="7" destOrd="0" presId="urn:microsoft.com/office/officeart/2005/8/layout/vList5"/>
    <dgm:cxn modelId="{E8FE7509-939D-47FA-8FE0-9C8E571E0EC2}" type="presParOf" srcId="{77544374-DD53-4312-B310-24DF36D80938}" destId="{C05D02FD-815F-459F-B6D1-BC3A02E092CF}" srcOrd="8" destOrd="0" presId="urn:microsoft.com/office/officeart/2005/8/layout/vList5"/>
    <dgm:cxn modelId="{F0038C64-6B43-4FE8-9663-E22DFCD3E307}" type="presParOf" srcId="{C05D02FD-815F-459F-B6D1-BC3A02E092CF}" destId="{E788AC1F-84B5-470E-B094-25FEAF03CBAF}" srcOrd="0" destOrd="0" presId="urn:microsoft.com/office/officeart/2005/8/layout/vList5"/>
    <dgm:cxn modelId="{A5446B59-B59A-412A-88D4-12E7D823AC2D}" type="presParOf" srcId="{77544374-DD53-4312-B310-24DF36D80938}" destId="{841FAA08-2178-41FB-A06A-7113A9CA59DB}" srcOrd="9" destOrd="0" presId="urn:microsoft.com/office/officeart/2005/8/layout/vList5"/>
    <dgm:cxn modelId="{F5945E0E-E522-48B7-8970-C2DD0BE148EC}" type="presParOf" srcId="{77544374-DD53-4312-B310-24DF36D80938}" destId="{E21BC529-0106-4380-BE9C-145C216B7F46}" srcOrd="10" destOrd="0" presId="urn:microsoft.com/office/officeart/2005/8/layout/vList5"/>
    <dgm:cxn modelId="{E3119413-1F84-4F40-B9E3-EF78E37542E0}" type="presParOf" srcId="{E21BC529-0106-4380-BE9C-145C216B7F46}" destId="{0FA9CBCC-7426-4804-86EA-865E94959293}" srcOrd="0" destOrd="0" presId="urn:microsoft.com/office/officeart/2005/8/layout/vList5"/>
    <dgm:cxn modelId="{3384751E-4B2B-4ECC-AAE8-DE1929AEDAC1}" type="presParOf" srcId="{77544374-DD53-4312-B310-24DF36D80938}" destId="{82E2C0A3-560B-4B4A-9756-C0D39888AFC1}" srcOrd="11" destOrd="0" presId="urn:microsoft.com/office/officeart/2005/8/layout/vList5"/>
    <dgm:cxn modelId="{3510F939-83C0-41C0-AD9A-C73A040A7634}" type="presParOf" srcId="{77544374-DD53-4312-B310-24DF36D80938}" destId="{DB5C1054-A97D-4CBC-AEBD-F04AFADA63DD}" srcOrd="12" destOrd="0" presId="urn:microsoft.com/office/officeart/2005/8/layout/vList5"/>
    <dgm:cxn modelId="{70F76B07-F405-4E3F-9BB8-27F3288FD5EC}" type="presParOf" srcId="{DB5C1054-A97D-4CBC-AEBD-F04AFADA63DD}" destId="{70E24235-E745-4150-93AE-E495DC6A1F2A}" srcOrd="0" destOrd="0" presId="urn:microsoft.com/office/officeart/2005/8/layout/vList5"/>
    <dgm:cxn modelId="{187DD206-0C54-493F-A05A-C68D5164D825}" type="presParOf" srcId="{77544374-DD53-4312-B310-24DF36D80938}" destId="{FFDDD2EA-8C3D-41B5-9CA5-FEA5409A6F4B}" srcOrd="13" destOrd="0" presId="urn:microsoft.com/office/officeart/2005/8/layout/vList5"/>
    <dgm:cxn modelId="{5CAC0D68-3DE7-46A1-AAAB-7555B8205019}" type="presParOf" srcId="{77544374-DD53-4312-B310-24DF36D80938}" destId="{59B6D138-773A-498A-A989-A2B4B21A6A1B}" srcOrd="14" destOrd="0" presId="urn:microsoft.com/office/officeart/2005/8/layout/vList5"/>
    <dgm:cxn modelId="{465CD1A5-97F7-4B27-9DB1-39CD79127AA8}" type="presParOf" srcId="{59B6D138-773A-498A-A989-A2B4B21A6A1B}" destId="{90508760-941E-4CBA-98D6-42644F20145B}" srcOrd="0" destOrd="0" presId="urn:microsoft.com/office/officeart/2005/8/layout/vList5"/>
    <dgm:cxn modelId="{22B418B3-DCD6-4BC9-8123-F974192E2FA6}" type="presParOf" srcId="{77544374-DD53-4312-B310-24DF36D80938}" destId="{38E95E74-B79A-48B3-B3AB-359646749F29}" srcOrd="15" destOrd="0" presId="urn:microsoft.com/office/officeart/2005/8/layout/vList5"/>
    <dgm:cxn modelId="{9DA73674-E0F7-4856-826C-1BC3F447F4DE}" type="presParOf" srcId="{77544374-DD53-4312-B310-24DF36D80938}" destId="{697F4AF7-1FC4-42FD-B10B-0BB93EDA192B}" srcOrd="16" destOrd="0" presId="urn:microsoft.com/office/officeart/2005/8/layout/vList5"/>
    <dgm:cxn modelId="{BEBBCEF8-B963-47B9-A190-860BE0DF9275}" type="presParOf" srcId="{697F4AF7-1FC4-42FD-B10B-0BB93EDA192B}" destId="{9D13AE10-D929-42D6-91EE-616FF05EE957}" srcOrd="0" destOrd="0" presId="urn:microsoft.com/office/officeart/2005/8/layout/vList5"/>
    <dgm:cxn modelId="{C2F1EA19-2B14-4362-B709-6C16FC150798}" type="presParOf" srcId="{77544374-DD53-4312-B310-24DF36D80938}" destId="{841A9FBA-4691-47E8-B556-345071B4F594}" srcOrd="17" destOrd="0" presId="urn:microsoft.com/office/officeart/2005/8/layout/vList5"/>
    <dgm:cxn modelId="{A0390F09-D1D2-444B-8AE0-76A2842DC482}" type="presParOf" srcId="{77544374-DD53-4312-B310-24DF36D80938}" destId="{20241077-5E84-4031-9481-AD3156A82AA3}" srcOrd="18" destOrd="0" presId="urn:microsoft.com/office/officeart/2005/8/layout/vList5"/>
    <dgm:cxn modelId="{55E77E90-D292-4E53-91EE-90C403DF274A}" type="presParOf" srcId="{20241077-5E84-4031-9481-AD3156A82AA3}" destId="{6C65C7F3-FDB6-4396-BEDE-E0D8F2C8917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B71FA-F514-4BF3-9C7A-2DBCCD6362D1}">
      <dsp:nvSpPr>
        <dsp:cNvPr id="0" name=""/>
        <dsp:cNvSpPr/>
      </dsp:nvSpPr>
      <dsp:spPr>
        <a:xfrm>
          <a:off x="1790131" y="3650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Look</a:t>
          </a:r>
          <a:endParaRPr lang="en-US" sz="2300" kern="1200" dirty="0"/>
        </a:p>
      </dsp:txBody>
      <dsp:txXfrm>
        <a:off x="1819049" y="32568"/>
        <a:ext cx="1956061" cy="534545"/>
      </dsp:txXfrm>
    </dsp:sp>
    <dsp:sp modelId="{BCE23384-51D1-4123-922E-5D0CA3E8EF65}">
      <dsp:nvSpPr>
        <dsp:cNvPr id="0" name=""/>
        <dsp:cNvSpPr/>
      </dsp:nvSpPr>
      <dsp:spPr>
        <a:xfrm>
          <a:off x="1790131" y="625650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Appreciate</a:t>
          </a:r>
          <a:endParaRPr lang="en-US" sz="2300" kern="1200" dirty="0"/>
        </a:p>
      </dsp:txBody>
      <dsp:txXfrm>
        <a:off x="1819049" y="654568"/>
        <a:ext cx="1956061" cy="534545"/>
      </dsp:txXfrm>
    </dsp:sp>
    <dsp:sp modelId="{392D9026-B449-4CCD-8987-5FF78A73D241}">
      <dsp:nvSpPr>
        <dsp:cNvPr id="0" name=""/>
        <dsp:cNvSpPr/>
      </dsp:nvSpPr>
      <dsp:spPr>
        <a:xfrm>
          <a:off x="1790131" y="1247651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Sacrifice</a:t>
          </a:r>
          <a:endParaRPr lang="en-US" sz="2300" kern="1200" dirty="0"/>
        </a:p>
      </dsp:txBody>
      <dsp:txXfrm>
        <a:off x="1819049" y="1276569"/>
        <a:ext cx="1956061" cy="534545"/>
      </dsp:txXfrm>
    </dsp:sp>
    <dsp:sp modelId="{8B4DED45-C86A-4E48-A834-C7B4FDB3BD4B}">
      <dsp:nvSpPr>
        <dsp:cNvPr id="0" name=""/>
        <dsp:cNvSpPr/>
      </dsp:nvSpPr>
      <dsp:spPr>
        <a:xfrm>
          <a:off x="1790131" y="1869651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Time</a:t>
          </a:r>
          <a:endParaRPr lang="en-US" sz="2300" kern="1200" dirty="0"/>
        </a:p>
      </dsp:txBody>
      <dsp:txXfrm>
        <a:off x="1819049" y="1898569"/>
        <a:ext cx="1956061" cy="534545"/>
      </dsp:txXfrm>
    </dsp:sp>
    <dsp:sp modelId="{E788AC1F-84B5-470E-B094-25FEAF03CBAF}">
      <dsp:nvSpPr>
        <dsp:cNvPr id="0" name=""/>
        <dsp:cNvSpPr/>
      </dsp:nvSpPr>
      <dsp:spPr>
        <a:xfrm>
          <a:off x="1790131" y="2491651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Solidarity</a:t>
          </a:r>
          <a:endParaRPr lang="en-US" sz="2300" kern="1200" dirty="0"/>
        </a:p>
      </dsp:txBody>
      <dsp:txXfrm>
        <a:off x="1819049" y="2520569"/>
        <a:ext cx="1956061" cy="534545"/>
      </dsp:txXfrm>
    </dsp:sp>
    <dsp:sp modelId="{0FA9CBCC-7426-4804-86EA-865E94959293}">
      <dsp:nvSpPr>
        <dsp:cNvPr id="0" name=""/>
        <dsp:cNvSpPr/>
      </dsp:nvSpPr>
      <dsp:spPr>
        <a:xfrm>
          <a:off x="1790131" y="3113652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U -Turns</a:t>
          </a:r>
          <a:endParaRPr lang="en-US" sz="2300" kern="1200" dirty="0"/>
        </a:p>
      </dsp:txBody>
      <dsp:txXfrm>
        <a:off x="1819049" y="3142570"/>
        <a:ext cx="1956061" cy="534545"/>
      </dsp:txXfrm>
    </dsp:sp>
    <dsp:sp modelId="{70E24235-E745-4150-93AE-E495DC6A1F2A}">
      <dsp:nvSpPr>
        <dsp:cNvPr id="0" name=""/>
        <dsp:cNvSpPr/>
      </dsp:nvSpPr>
      <dsp:spPr>
        <a:xfrm>
          <a:off x="1790131" y="3735652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Prayer</a:t>
          </a:r>
          <a:endParaRPr lang="en-US" sz="2300" kern="1200" dirty="0"/>
        </a:p>
      </dsp:txBody>
      <dsp:txXfrm>
        <a:off x="1819049" y="3764570"/>
        <a:ext cx="1956061" cy="534545"/>
      </dsp:txXfrm>
    </dsp:sp>
    <dsp:sp modelId="{90508760-941E-4CBA-98D6-42644F20145B}">
      <dsp:nvSpPr>
        <dsp:cNvPr id="0" name=""/>
        <dsp:cNvSpPr/>
      </dsp:nvSpPr>
      <dsp:spPr>
        <a:xfrm>
          <a:off x="1790131" y="4357652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Penance</a:t>
          </a:r>
          <a:endParaRPr lang="en-US" sz="2300" kern="1200" dirty="0"/>
        </a:p>
      </dsp:txBody>
      <dsp:txXfrm>
        <a:off x="1819049" y="4386570"/>
        <a:ext cx="1956061" cy="534545"/>
      </dsp:txXfrm>
    </dsp:sp>
    <dsp:sp modelId="{9D13AE10-D929-42D6-91EE-616FF05EE957}">
      <dsp:nvSpPr>
        <dsp:cNvPr id="0" name=""/>
        <dsp:cNvSpPr/>
      </dsp:nvSpPr>
      <dsp:spPr>
        <a:xfrm>
          <a:off x="1790131" y="4979653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Endurance</a:t>
          </a:r>
          <a:endParaRPr lang="en-US" sz="2300" kern="1200" dirty="0"/>
        </a:p>
      </dsp:txBody>
      <dsp:txXfrm>
        <a:off x="1819049" y="5008571"/>
        <a:ext cx="1956061" cy="534545"/>
      </dsp:txXfrm>
    </dsp:sp>
    <dsp:sp modelId="{6C65C7F3-FDB6-4396-BEDE-E0D8F2C8917C}">
      <dsp:nvSpPr>
        <dsp:cNvPr id="0" name=""/>
        <dsp:cNvSpPr/>
      </dsp:nvSpPr>
      <dsp:spPr>
        <a:xfrm>
          <a:off x="1790131" y="5601653"/>
          <a:ext cx="2013897" cy="5923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Relationships</a:t>
          </a:r>
        </a:p>
      </dsp:txBody>
      <dsp:txXfrm>
        <a:off x="1819049" y="5630571"/>
        <a:ext cx="1956061" cy="534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0C8A3-3A0C-4C7A-9CC6-158E1D04A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2EC357-60C7-47C4-B086-518245AA4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17AEB-DEFC-4015-AC42-D6C0ACD2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E7332-ED98-48F2-A45A-0055F2081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C2E5F-46CA-4AD8-953F-AB575F73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7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3EE1-F1F8-4140-8469-0B7A0D701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029E8E-2022-455E-97DB-8FF13802E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05E7C-0EE3-4AC4-8C49-DB27D1D03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1534-C0ED-47A1-8A26-36F608EEE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69870-49C6-490C-84DB-CE62628A8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6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3A8E3E-28E2-454B-80A4-C933E89DAB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F79D29-3215-42A2-929E-1FD2E6B693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A6AEE-6DB9-46F0-9E11-8BACC754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BFD24-87D7-4702-8A56-A15607624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3A076-8757-431D-968B-45D4AE653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88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DF951-C8F7-46DD-9FA1-CC480369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DDDC3-49ED-49A2-9B19-4F2D98549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06E62-0821-48C2-9AE7-57D369AF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B0457-9B12-4135-9AC9-FDC1E53A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0DDD9-8552-4107-B2D4-28E948C3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0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47F4-76F6-4FA9-9CA5-DAF5A50F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253A4-FAC7-46FC-8870-5F695D24A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34070-4B1C-469F-A666-182173A3F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2EC44-2C82-4F07-A8BC-7D180273E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19256-AEE8-442A-933E-93DD20BD7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05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E8DAC-444C-4A18-890A-ECD1E9A9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9C6D6-53B8-4A29-8334-B40A3FBEF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146AF7-B8BD-40C1-9576-4E74D78FA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2FCF1-49A5-48AC-8E32-E1C17E2CF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4A93F-3DA6-464B-AC41-955E1A515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83DF6-22E1-4DB0-8FFC-F2D9BC78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5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5FBF-53C5-4630-B2EE-352BD342B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572C2-0E90-4043-B8F3-891DD1B8A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2F877-0DE9-4294-85C6-E9B6D7A39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C77A91-3616-4E0A-B244-9AC2CCB9E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6B58D8-C2BF-4854-81D4-C18D7DF40E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78721E-75AA-4FE8-897E-FC03E8D6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875BED-8484-4E36-98B9-F60D40E8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6BEE2-DEE6-429A-BF3F-574A813CB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7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27972-B20B-491B-BDED-A4F5A6BF3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74B38-BE12-4B54-B912-CC22A797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B707E-8EB7-4B4E-8D85-B935FBDFB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F3296-F0F6-49ED-9387-F91837DF7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26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E9B4F5-2DFF-4BB7-A2B1-921BF47D6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25C74-D767-460A-B208-3D8F08D75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488F05-DAEB-41C8-8565-8B0134F82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1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73DF4-1309-42B7-AD7D-242E8773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BAFF-FD08-4E8D-9841-4A771EEDB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A0B7B-3868-46EC-BF79-A0DD61F25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5408A-D29B-4B4F-839F-D21C7C05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D2A6F-077F-481C-9E2C-B24C3FF8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7FC00-C718-4427-AADA-4E72083FF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70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F4C9-697D-40B2-A5FE-98281B06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669C50-BC11-4B69-8D19-E0A8F89A86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EA140-7D75-4142-9688-587687426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D3FD7-EE2D-48FE-B0DB-E3F8F456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14032F-FB20-4C8B-98A3-C3646F6C1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95DB3-E318-40B4-9376-E42DF092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5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6C9051-2C95-4A82-AD75-58B2A35C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8763E6-C890-4A37-9DF6-1D0C1FB1D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762DB-C085-4AEA-A013-AC19F0A396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1CDC7-C771-4B2B-B1C6-173767C84BF7}" type="datetimeFigureOut">
              <a:rPr lang="en-GB" smtClean="0"/>
              <a:t>18/03/2021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E8563-41AF-4828-915E-CE832D991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8537B-456B-4C49-86D3-31BC55153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D0EBC-CA2F-417F-BC3C-7DF55F8C0E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51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A leaf on a surface&#10;&#10;Description automatically generated with low confidence">
            <a:extLst>
              <a:ext uri="{FF2B5EF4-FFF2-40B4-BE49-F238E27FC236}">
                <a16:creationId xmlns:a16="http://schemas.microsoft.com/office/drawing/2014/main" id="{6ACEE7FA-3EA9-4EE9-B156-DDEDEF998B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1FE877-EFED-4223-AB75-47FCB6150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Lent and Lockdown</a:t>
            </a:r>
          </a:p>
        </p:txBody>
      </p:sp>
      <p:pic>
        <p:nvPicPr>
          <p:cNvPr id="4" name="EINAUDI">
            <a:hlinkClick r:id="" action="ppaction://media"/>
            <a:extLst>
              <a:ext uri="{FF2B5EF4-FFF2-40B4-BE49-F238E27FC236}">
                <a16:creationId xmlns:a16="http://schemas.microsoft.com/office/drawing/2014/main" id="{456C33DA-C289-40E5-979C-53F595889A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2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5ECBF0-D3E7-4AFB-BA9F-C38FF2A5F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70941"/>
            <a:ext cx="4138749" cy="1191229"/>
          </a:xfrm>
        </p:spPr>
        <p:txBody>
          <a:bodyPr anchor="b">
            <a:normAutofit/>
          </a:bodyPr>
          <a:lstStyle/>
          <a:p>
            <a:r>
              <a:rPr lang="en-GB" sz="5400" dirty="0"/>
              <a:t>Endurance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76717-DF01-4251-B4AE-292650C89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487091" cy="38000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Christ endured 40 days in the desert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We have endured nearly a year of this pandemic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In all that we have endured Christ has remained at the heart of our schools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And we look forward with joy to being back together again.</a:t>
            </a:r>
          </a:p>
          <a:p>
            <a:pPr marL="0" indent="0">
              <a:buNone/>
            </a:pPr>
            <a:endParaRPr lang="en-GB" sz="1700" dirty="0"/>
          </a:p>
          <a:p>
            <a:pPr marL="0" indent="0">
              <a:buNone/>
            </a:pPr>
            <a:endParaRPr lang="en-GB" sz="1700" dirty="0"/>
          </a:p>
        </p:txBody>
      </p:sp>
      <p:pic>
        <p:nvPicPr>
          <p:cNvPr id="6" name="Picture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6E490F36-092D-4194-9AAE-297A1CB3E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972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26000">
        <p:fade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1C318-861B-40FA-B498-BA00DC8A6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GB" sz="4000" dirty="0"/>
              <a:t>Relationships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Text&#10;&#10;Description automatically generated">
            <a:extLst>
              <a:ext uri="{FF2B5EF4-FFF2-40B4-BE49-F238E27FC236}">
                <a16:creationId xmlns:a16="http://schemas.microsoft.com/office/drawing/2014/main" id="{BDAC0579-1DAB-498C-B2A0-9F546483C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5" y="2361194"/>
            <a:ext cx="3350079" cy="2512559"/>
          </a:xfr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 descr="Hands raised in the air&#10;&#10;Description automatically generated with low confidence">
            <a:extLst>
              <a:ext uri="{FF2B5EF4-FFF2-40B4-BE49-F238E27FC236}">
                <a16:creationId xmlns:a16="http://schemas.microsoft.com/office/drawing/2014/main" id="{77368A8F-4B51-4EE7-A1F6-1F89A13724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065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B71C9B-0B3F-45B1-AAD6-5A2D0C0D2767}"/>
              </a:ext>
            </a:extLst>
          </p:cNvPr>
          <p:cNvSpPr txBox="1"/>
          <p:nvPr/>
        </p:nvSpPr>
        <p:spPr>
          <a:xfrm>
            <a:off x="257268" y="5219227"/>
            <a:ext cx="4394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 pray Lord that our family of diocesan schools continue to work together to fulfil the Bishop’s vision in making Christ known and loved in our communities.</a:t>
            </a:r>
          </a:p>
        </p:txBody>
      </p:sp>
    </p:spTree>
    <p:extLst>
      <p:ext uri="{BB962C8B-B14F-4D97-AF65-F5344CB8AC3E}">
        <p14:creationId xmlns:p14="http://schemas.microsoft.com/office/powerpoint/2010/main" val="7370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3000">
        <p:fade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" name="Content Placeholder 2">
            <a:extLst>
              <a:ext uri="{FF2B5EF4-FFF2-40B4-BE49-F238E27FC236}">
                <a16:creationId xmlns:a16="http://schemas.microsoft.com/office/drawing/2014/main" id="{012CDBA9-6ABC-4800-8D95-E7961AABB1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386309"/>
              </p:ext>
            </p:extLst>
          </p:nvPr>
        </p:nvGraphicFramePr>
        <p:xfrm>
          <a:off x="7953890" y="660314"/>
          <a:ext cx="5594160" cy="6197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62CE461-33D8-43BC-AAAF-B4FE0928C286}"/>
              </a:ext>
            </a:extLst>
          </p:cNvPr>
          <p:cNvSpPr/>
          <p:nvPr/>
        </p:nvSpPr>
        <p:spPr>
          <a:xfrm>
            <a:off x="7644475" y="290284"/>
            <a:ext cx="476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AFFA94-A5A8-4EB7-8C70-1CCF556B457A}"/>
              </a:ext>
            </a:extLst>
          </p:cNvPr>
          <p:cNvSpPr/>
          <p:nvPr/>
        </p:nvSpPr>
        <p:spPr>
          <a:xfrm>
            <a:off x="7602796" y="972690"/>
            <a:ext cx="5854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0E4A7D-E1FB-45DB-9DC4-FFE179BD47E3}"/>
              </a:ext>
            </a:extLst>
          </p:cNvPr>
          <p:cNvSpPr/>
          <p:nvPr/>
        </p:nvSpPr>
        <p:spPr>
          <a:xfrm>
            <a:off x="7661181" y="1583644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FDE13B-F070-43B9-B388-451D63E1BA0B}"/>
              </a:ext>
            </a:extLst>
          </p:cNvPr>
          <p:cNvSpPr/>
          <p:nvPr/>
        </p:nvSpPr>
        <p:spPr>
          <a:xfrm>
            <a:off x="7650761" y="2266050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8E49E-CCEE-48F7-BC49-A2F659B8B59F}"/>
              </a:ext>
            </a:extLst>
          </p:cNvPr>
          <p:cNvSpPr/>
          <p:nvPr/>
        </p:nvSpPr>
        <p:spPr>
          <a:xfrm>
            <a:off x="7644475" y="2877004"/>
            <a:ext cx="502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2B0DA6-FB97-43FC-86C3-DDC801E426E8}"/>
              </a:ext>
            </a:extLst>
          </p:cNvPr>
          <p:cNvSpPr/>
          <p:nvPr/>
        </p:nvSpPr>
        <p:spPr>
          <a:xfrm>
            <a:off x="7621336" y="3522721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EF5B6B-1C5F-49D6-8D90-74BE15A7888A}"/>
              </a:ext>
            </a:extLst>
          </p:cNvPr>
          <p:cNvSpPr/>
          <p:nvPr/>
        </p:nvSpPr>
        <p:spPr>
          <a:xfrm>
            <a:off x="7665311" y="4111185"/>
            <a:ext cx="5421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493576-85BF-4C0C-8106-E1F5D978BDA7}"/>
              </a:ext>
            </a:extLst>
          </p:cNvPr>
          <p:cNvSpPr/>
          <p:nvPr/>
        </p:nvSpPr>
        <p:spPr>
          <a:xfrm>
            <a:off x="7682821" y="4779392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6AD3DA-1B04-4652-9A23-E3661ED1B9D1}"/>
              </a:ext>
            </a:extLst>
          </p:cNvPr>
          <p:cNvSpPr/>
          <p:nvPr/>
        </p:nvSpPr>
        <p:spPr>
          <a:xfrm>
            <a:off x="7650761" y="5427035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985AC4-4F47-47C8-A26E-4001DCF1CBB4}"/>
              </a:ext>
            </a:extLst>
          </p:cNvPr>
          <p:cNvSpPr/>
          <p:nvPr/>
        </p:nvSpPr>
        <p:spPr>
          <a:xfrm>
            <a:off x="7654999" y="5963496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Image result for the last supper">
            <a:extLst>
              <a:ext uri="{FF2B5EF4-FFF2-40B4-BE49-F238E27FC236}">
                <a16:creationId xmlns:a16="http://schemas.microsoft.com/office/drawing/2014/main" id="{A79E44A9-2029-44F2-AEFB-C4AF8AA09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6" y="972690"/>
            <a:ext cx="7077284" cy="286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75B345-4DE1-49E9-AC4F-E11B2E4A20FF}"/>
              </a:ext>
            </a:extLst>
          </p:cNvPr>
          <p:cNvSpPr txBox="1"/>
          <p:nvPr/>
        </p:nvSpPr>
        <p:spPr>
          <a:xfrm>
            <a:off x="361129" y="660314"/>
            <a:ext cx="5416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4B3BAE-48FF-400B-8297-51BE49F827B9}"/>
              </a:ext>
            </a:extLst>
          </p:cNvPr>
          <p:cNvSpPr txBox="1"/>
          <p:nvPr/>
        </p:nvSpPr>
        <p:spPr>
          <a:xfrm>
            <a:off x="342620" y="4763167"/>
            <a:ext cx="67763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/>
              <a:t>Where there is sacrifice and suffering…</a:t>
            </a:r>
          </a:p>
        </p:txBody>
      </p:sp>
    </p:spTree>
    <p:extLst>
      <p:ext uri="{BB962C8B-B14F-4D97-AF65-F5344CB8AC3E}">
        <p14:creationId xmlns:p14="http://schemas.microsoft.com/office/powerpoint/2010/main" val="95799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20000">
        <p:fade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52" grpId="0">
        <p:bldAsOne/>
      </p:bldGraphic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C148445-4108-4CC4-A2A2-5691C515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057" y="4985230"/>
            <a:ext cx="4391024" cy="1173700"/>
          </a:xfrm>
        </p:spPr>
        <p:txBody>
          <a:bodyPr anchor="t">
            <a:normAutofit fontScale="90000"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There is always hope</a:t>
            </a:r>
          </a:p>
        </p:txBody>
      </p:sp>
      <p:pic>
        <p:nvPicPr>
          <p:cNvPr id="11" name="Content Placeholder 10" descr="A picture containing text, nature, sunset&#10;&#10;Description automatically generated">
            <a:extLst>
              <a:ext uri="{FF2B5EF4-FFF2-40B4-BE49-F238E27FC236}">
                <a16:creationId xmlns:a16="http://schemas.microsoft.com/office/drawing/2014/main" id="{DE9EBDAC-5F27-4C53-827C-28F9CCEEF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6" b="18568"/>
          <a:stretch/>
        </p:blipFill>
        <p:spPr>
          <a:xfrm>
            <a:off x="20" y="-77336"/>
            <a:ext cx="12191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607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8000">
        <p:fade/>
      </p:transition>
    </mc:Choice>
    <mc:Fallback xmlns="">
      <p:transition spd="slow" advClick="0" advTm="1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reflection image">
            <a:extLst>
              <a:ext uri="{FF2B5EF4-FFF2-40B4-BE49-F238E27FC236}">
                <a16:creationId xmlns:a16="http://schemas.microsoft.com/office/drawing/2014/main" id="{EF24ABC5-BDFB-4F42-B6AA-1B1C5CB90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89" b="909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11958-FCED-4668-A772-B2D5CA91D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 dirty="0"/>
              <a:t>Look and Reflect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6076A-6353-4CAA-B76E-3503EEAF1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573768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sz="2000" dirty="0"/>
              <a:t>Lent gives us an opportunity to stand back and reflect on ourselves</a:t>
            </a:r>
          </a:p>
          <a:p>
            <a:pPr marL="0" indent="0">
              <a:buNone/>
            </a:pPr>
            <a:r>
              <a:rPr lang="en-GB" sz="2000" dirty="0"/>
              <a:t>Now more than ever in the midst of a pandemic do we need that time to step back.</a:t>
            </a:r>
          </a:p>
          <a:p>
            <a:pPr marL="0" indent="0">
              <a:buNone/>
            </a:pPr>
            <a:r>
              <a:rPr lang="en-GB" sz="2000" dirty="0"/>
              <a:t>To bring ourselves to God, to reflect on who we are, and who God wants us to be</a:t>
            </a:r>
          </a:p>
          <a:p>
            <a:pPr marL="0" indent="0">
              <a:buNone/>
            </a:pPr>
            <a:r>
              <a:rPr lang="en-GB" sz="2000" dirty="0"/>
              <a:t>Take a moment to look at your reflection…</a:t>
            </a:r>
          </a:p>
        </p:txBody>
      </p:sp>
    </p:spTree>
    <p:extLst>
      <p:ext uri="{BB962C8B-B14F-4D97-AF65-F5344CB8AC3E}">
        <p14:creationId xmlns:p14="http://schemas.microsoft.com/office/powerpoint/2010/main" val="1053761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5000">
        <p:fade/>
      </p:transition>
    </mc:Choice>
    <mc:Fallback xmlns="">
      <p:transition spd="slow" advClick="0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E10CD5-20E0-4F1E-B53C-838CAE87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rmAutofit/>
          </a:bodyPr>
          <a:lstStyle/>
          <a:p>
            <a:r>
              <a:rPr lang="en-GB" b="1" dirty="0"/>
              <a:t>Appreciate</a:t>
            </a:r>
          </a:p>
        </p:txBody>
      </p:sp>
      <p:pic>
        <p:nvPicPr>
          <p:cNvPr id="5" name="Content Placeholder 4" descr="A butterfly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2979BB21-FF8D-4219-8B47-DD66DEF69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" r="21242" b="2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6" name="Picture 2" descr="Image result for sacrifice coronvirus nhs">
            <a:extLst>
              <a:ext uri="{FF2B5EF4-FFF2-40B4-BE49-F238E27FC236}">
                <a16:creationId xmlns:a16="http://schemas.microsoft.com/office/drawing/2014/main" id="{32450056-0727-4B61-88C9-C77D2C107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2" b="-3"/>
          <a:stretch/>
        </p:blipFill>
        <p:spPr bwMode="auto">
          <a:xfrm>
            <a:off x="4547363" y="360650"/>
            <a:ext cx="6798905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1C8FB5D-6E7E-4247-86BA-C27C1646F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4"/>
            <a:ext cx="6725232" cy="1714500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We sometimes forget to thank God for the people that we have been blessed with in our lives</a:t>
            </a:r>
          </a:p>
          <a:p>
            <a:pPr marL="0" indent="0">
              <a:buNone/>
            </a:pPr>
            <a:r>
              <a:rPr lang="en-US" sz="2000" dirty="0"/>
              <a:t>The pandemic has taught us to appreciate those we love, the people we work with and our beautiful young people</a:t>
            </a:r>
          </a:p>
          <a:p>
            <a:pPr marL="0" indent="0">
              <a:buNone/>
            </a:pPr>
            <a:r>
              <a:rPr lang="en-US" sz="2000" dirty="0"/>
              <a:t>We take a moment to thank God for those gifts.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37904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5000">
        <p:fade/>
      </p:transition>
    </mc:Choice>
    <mc:Fallback xmlns="">
      <p:transition spd="slow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Image result for sacrifice chirst">
            <a:extLst>
              <a:ext uri="{FF2B5EF4-FFF2-40B4-BE49-F238E27FC236}">
                <a16:creationId xmlns:a16="http://schemas.microsoft.com/office/drawing/2014/main" id="{957CE45B-69BE-4EEB-A5BD-77DCED3BF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688"/>
          <a:stretch/>
        </p:blipFill>
        <p:spPr bwMode="auto">
          <a:xfrm>
            <a:off x="6015107" y="-1"/>
            <a:ext cx="6176895" cy="293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rtwork for FTWeekend Comment - issue dated 28.03.20">
            <a:extLst>
              <a:ext uri="{FF2B5EF4-FFF2-40B4-BE49-F238E27FC236}">
                <a16:creationId xmlns:a16="http://schemas.microsoft.com/office/drawing/2014/main" id="{BD8DDC80-13C1-48E2-9EA1-672BEE3AA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" r="1" b="11400"/>
          <a:stretch/>
        </p:blipFill>
        <p:spPr bwMode="auto">
          <a:xfrm>
            <a:off x="4203638" y="2937953"/>
            <a:ext cx="7988360" cy="392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ED2F4F-406B-496F-AB56-D0487F91B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</a:t>
            </a:r>
            <a:r>
              <a:rPr lang="en-US" kern="1200" dirty="0">
                <a:latin typeface="+mj-lt"/>
                <a:ea typeface="+mj-ea"/>
                <a:cs typeface="+mj-cs"/>
              </a:rPr>
              <a:t>acrifice</a:t>
            </a:r>
          </a:p>
        </p:txBody>
      </p:sp>
      <p:sp>
        <p:nvSpPr>
          <p:cNvPr id="4104" name="Content Placeholder 4103">
            <a:extLst>
              <a:ext uri="{FF2B5EF4-FFF2-40B4-BE49-F238E27FC236}">
                <a16:creationId xmlns:a16="http://schemas.microsoft.com/office/drawing/2014/main" id="{7683CD87-886C-4B93-875A-8ADD513AB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Lent challenges us to make sacrifices for others </a:t>
            </a:r>
          </a:p>
          <a:p>
            <a:pPr marL="0" indent="0">
              <a:buNone/>
            </a:pPr>
            <a:r>
              <a:rPr lang="en-US" dirty="0"/>
              <a:t>This year many have made sacrifices all year </a:t>
            </a:r>
          </a:p>
          <a:p>
            <a:pPr marL="0" indent="0">
              <a:buNone/>
            </a:pPr>
            <a:r>
              <a:rPr lang="en-US" dirty="0"/>
              <a:t>We are more aware than ever before of Christ’s suffering as He walks alongside us in our suffering.</a:t>
            </a:r>
          </a:p>
        </p:txBody>
      </p:sp>
    </p:spTree>
    <p:extLst>
      <p:ext uri="{BB962C8B-B14F-4D97-AF65-F5344CB8AC3E}">
        <p14:creationId xmlns:p14="http://schemas.microsoft.com/office/powerpoint/2010/main" val="2214374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0"/>
                                        <p:tgtEl>
                                          <p:spTgt spid="4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7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8D298-24F6-4C75-A122-C6B39CB5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113"/>
            <a:ext cx="4631033" cy="1383109"/>
          </a:xfrm>
        </p:spPr>
        <p:txBody>
          <a:bodyPr anchor="b">
            <a:normAutofit/>
          </a:bodyPr>
          <a:lstStyle/>
          <a:p>
            <a:r>
              <a:rPr lang="en-GB" sz="3800" dirty="0">
                <a:solidFill>
                  <a:schemeClr val="bg1"/>
                </a:solidFill>
              </a:rPr>
              <a:t>Time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AE05351-315A-4BA9-A90A-FE5C94952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1851222"/>
            <a:ext cx="54482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313F8-D2D1-4482-86BA-5172EF365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0203"/>
            <a:ext cx="5047695" cy="44759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Lent requires us to give more time to God…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and to others</a:t>
            </a:r>
          </a:p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</a:rPr>
              <a:t>“Love God with all your heart and all your mind and soul and love your neighbour as you love </a:t>
            </a:r>
            <a:r>
              <a:rPr lang="en-GB" b="1" dirty="0">
                <a:solidFill>
                  <a:schemeClr val="bg1"/>
                </a:solidFill>
              </a:rPr>
              <a:t>yourself</a:t>
            </a:r>
            <a:r>
              <a:rPr lang="en-GB" dirty="0">
                <a:solidFill>
                  <a:schemeClr val="bg1"/>
                </a:solidFill>
              </a:rPr>
              <a:t>”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This Lent we need to make time for </a:t>
            </a:r>
            <a:r>
              <a:rPr lang="en-GB" b="1" i="1" dirty="0">
                <a:solidFill>
                  <a:schemeClr val="bg1"/>
                </a:solidFill>
              </a:rPr>
              <a:t>ourselves</a:t>
            </a:r>
            <a:r>
              <a:rPr lang="en-GB" dirty="0">
                <a:solidFill>
                  <a:schemeClr val="bg1"/>
                </a:solidFill>
              </a:rPr>
              <a:t> in order to love our neighbour and love God.</a:t>
            </a:r>
          </a:p>
        </p:txBody>
      </p:sp>
      <p:pic>
        <p:nvPicPr>
          <p:cNvPr id="5124" name="Picture 4" descr="Image result for time with god">
            <a:extLst>
              <a:ext uri="{FF2B5EF4-FFF2-40B4-BE49-F238E27FC236}">
                <a16:creationId xmlns:a16="http://schemas.microsoft.com/office/drawing/2014/main" id="{DF696682-DFB5-42AA-83A9-7E97EBD90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2" r="1023" b="-1"/>
          <a:stretch/>
        </p:blipFill>
        <p:spPr bwMode="auto">
          <a:xfrm>
            <a:off x="7274779" y="1"/>
            <a:ext cx="4917218" cy="291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1CF03BDF-BAB0-4895-98AF-E26EE081D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8805698" y="-931013"/>
            <a:ext cx="2405424" cy="4367178"/>
            <a:chOff x="6836570" y="1502570"/>
            <a:chExt cx="2405424" cy="4343742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2598CC8A-F5E2-4B20-8E5A-5C9F77B0ED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0" flipH="1">
              <a:off x="4669246" y="3674442"/>
              <a:ext cx="434374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56EFDDC-4D10-40E2-B179-928889F8B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rot="5400000">
              <a:off x="8039282" y="299858"/>
              <a:ext cx="0" cy="2405424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2" name="Picture 2" descr="Image result for time">
            <a:extLst>
              <a:ext uri="{FF2B5EF4-FFF2-40B4-BE49-F238E27FC236}">
                <a16:creationId xmlns:a16="http://schemas.microsoft.com/office/drawing/2014/main" id="{D5ABF996-4C0A-40F2-A8F2-EEDF4AD22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" r="4" b="3630"/>
          <a:stretch/>
        </p:blipFill>
        <p:spPr bwMode="auto">
          <a:xfrm>
            <a:off x="6674595" y="3325517"/>
            <a:ext cx="5517405" cy="353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9D20816A-53A8-414B-9615-2877C1081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71331" y="3852759"/>
            <a:ext cx="4913995" cy="3005241"/>
            <a:chOff x="6829896" y="1502573"/>
            <a:chExt cx="4913995" cy="3005241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49CC84F6-0A3D-42D4-84D1-34E857123F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V="1">
              <a:off x="6833344" y="1502573"/>
              <a:ext cx="0" cy="3005241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76FD32F-1C07-4AF8-994F-CDC99B5D44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829896" y="1505907"/>
              <a:ext cx="4913995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3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2000">
        <p:fade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olitude">
            <a:extLst>
              <a:ext uri="{FF2B5EF4-FFF2-40B4-BE49-F238E27FC236}">
                <a16:creationId xmlns:a16="http://schemas.microsoft.com/office/drawing/2014/main" id="{384AD344-493A-4851-8F2E-E447AE0C7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664"/>
          <a:stretch/>
        </p:blipFill>
        <p:spPr bwMode="auto">
          <a:xfrm>
            <a:off x="9512" y="10"/>
            <a:ext cx="1218247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96EEF187-8434-4B76-BE40-006EEBB26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2352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6CC5CC-C462-4CE8-8B07-F30B417EE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620" y="1748771"/>
            <a:ext cx="3498979" cy="3360458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Solitude and Solidarity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681CD866-52B5-4280-A92B-56BDFD1E9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2352" y="0"/>
            <a:ext cx="6089647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8" name="Picture 4" descr="Image result for solitude coronavirus">
            <a:extLst>
              <a:ext uri="{FF2B5EF4-FFF2-40B4-BE49-F238E27FC236}">
                <a16:creationId xmlns:a16="http://schemas.microsoft.com/office/drawing/2014/main" id="{F748E3CB-6C2F-4C7D-A6F6-DB3CB3316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4" r="12581" b="-3"/>
          <a:stretch/>
        </p:blipFill>
        <p:spPr bwMode="auto">
          <a:xfrm>
            <a:off x="6742641" y="643466"/>
            <a:ext cx="2312987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result for solidarity coronavirus">
            <a:extLst>
              <a:ext uri="{FF2B5EF4-FFF2-40B4-BE49-F238E27FC236}">
                <a16:creationId xmlns:a16="http://schemas.microsoft.com/office/drawing/2014/main" id="{74329643-BFED-4B11-A975-F1AF57CF6F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5" r="10715" b="-6"/>
          <a:stretch/>
        </p:blipFill>
        <p:spPr bwMode="auto">
          <a:xfrm>
            <a:off x="9216507" y="643468"/>
            <a:ext cx="2312987" cy="237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picture containing text, nature, night sky&#10;&#10;Description automatically generated">
            <a:extLst>
              <a:ext uri="{FF2B5EF4-FFF2-40B4-BE49-F238E27FC236}">
                <a16:creationId xmlns:a16="http://schemas.microsoft.com/office/drawing/2014/main" id="{CF47C909-6583-4B41-861E-3800D0D18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54" y="3396519"/>
            <a:ext cx="6089634" cy="3425419"/>
          </a:xfrm>
        </p:spPr>
      </p:pic>
    </p:spTree>
    <p:extLst>
      <p:ext uri="{BB962C8B-B14F-4D97-AF65-F5344CB8AC3E}">
        <p14:creationId xmlns:p14="http://schemas.microsoft.com/office/powerpoint/2010/main" val="3084312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fade/>
      </p:transition>
    </mc:Choice>
    <mc:Fallback xmlns="">
      <p:transition spd="slow" advClick="0" advTm="1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0BCCC-7764-4EC1-A84D-F24DA0D1E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6" y="235815"/>
            <a:ext cx="5712824" cy="1325563"/>
          </a:xfrm>
        </p:spPr>
        <p:txBody>
          <a:bodyPr>
            <a:normAutofit/>
          </a:bodyPr>
          <a:lstStyle/>
          <a:p>
            <a:r>
              <a:rPr lang="en-GB" dirty="0"/>
              <a:t>U Turns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38117-7278-4413-921B-82CC7E13E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676" y="1825100"/>
            <a:ext cx="4198061" cy="406975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dirty="0"/>
              <a:t>During the pandemic we have seen a number of U turns</a:t>
            </a:r>
          </a:p>
          <a:p>
            <a:pPr marL="0" indent="0">
              <a:buNone/>
            </a:pPr>
            <a:r>
              <a:rPr lang="en-GB" dirty="0"/>
              <a:t>In Lent sometimes we need to make a U turn and make sure we are on the path that God intends us to be</a:t>
            </a:r>
          </a:p>
          <a:p>
            <a:pPr marL="0" indent="0">
              <a:buNone/>
            </a:pPr>
            <a:r>
              <a:rPr lang="en-GB" dirty="0"/>
              <a:t>Help us, Lord during Lent, to reject the temptations that take us in the wrong direction </a:t>
            </a:r>
          </a:p>
        </p:txBody>
      </p:sp>
      <p:sp>
        <p:nvSpPr>
          <p:cNvPr id="7176" name="Oval 83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7" name="Freeform: Shape 84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Image result for u turns god">
            <a:extLst>
              <a:ext uri="{FF2B5EF4-FFF2-40B4-BE49-F238E27FC236}">
                <a16:creationId xmlns:a16="http://schemas.microsoft.com/office/drawing/2014/main" id="{9BFBE585-99FA-4CCD-B100-E53BA2C2EA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6" b="27760"/>
          <a:stretch/>
        </p:blipFill>
        <p:spPr bwMode="auto">
          <a:xfrm>
            <a:off x="5969353" y="2815228"/>
            <a:ext cx="2788920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u turns coronavirus">
            <a:extLst>
              <a:ext uri="{FF2B5EF4-FFF2-40B4-BE49-F238E27FC236}">
                <a16:creationId xmlns:a16="http://schemas.microsoft.com/office/drawing/2014/main" id="{5C3F71D4-8E87-4075-9E39-095E6E40B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28182" b="1"/>
          <a:stretch/>
        </p:blipFill>
        <p:spPr bwMode="auto">
          <a:xfrm>
            <a:off x="8160603" y="2"/>
            <a:ext cx="403431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" name="Freeform: Shape 86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Picture 6" descr="Image result for coming back to God">
            <a:extLst>
              <a:ext uri="{FF2B5EF4-FFF2-40B4-BE49-F238E27FC236}">
                <a16:creationId xmlns:a16="http://schemas.microsoft.com/office/drawing/2014/main" id="{C54A7775-6337-4F84-B985-86561B083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98" b="1"/>
          <a:stretch/>
        </p:blipFill>
        <p:spPr bwMode="auto">
          <a:xfrm>
            <a:off x="9053088" y="4197217"/>
            <a:ext cx="3138912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847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1EE70AE2-832E-4D1F-A983-946F2217D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3D97FB-AE17-4777-918A-A33523B54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807" y="1939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Prayer</a:t>
            </a:r>
          </a:p>
        </p:txBody>
      </p:sp>
      <p:pic>
        <p:nvPicPr>
          <p:cNvPr id="7" name="Content Placeholder 6" descr="A picture containing person, hand, wooden, feet&#10;&#10;Description automatically generated">
            <a:extLst>
              <a:ext uri="{FF2B5EF4-FFF2-40B4-BE49-F238E27FC236}">
                <a16:creationId xmlns:a16="http://schemas.microsoft.com/office/drawing/2014/main" id="{A84E4C5A-910E-42B9-9884-C597196A32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8" b="1"/>
          <a:stretch/>
        </p:blipFill>
        <p:spPr>
          <a:xfrm>
            <a:off x="-7809" y="1"/>
            <a:ext cx="4566747" cy="3333749"/>
          </a:xfrm>
          <a:custGeom>
            <a:avLst/>
            <a:gdLst/>
            <a:ahLst/>
            <a:cxnLst/>
            <a:rect l="l" t="t" r="r" b="b"/>
            <a:pathLst>
              <a:path w="4566747" h="3333749">
                <a:moveTo>
                  <a:pt x="3726625" y="1508457"/>
                </a:moveTo>
                <a:lnTo>
                  <a:pt x="3698531" y="1596213"/>
                </a:lnTo>
                <a:cubicBezTo>
                  <a:pt x="3696054" y="1604978"/>
                  <a:pt x="3697579" y="1615836"/>
                  <a:pt x="3700436" y="1624980"/>
                </a:cubicBezTo>
                <a:cubicBezTo>
                  <a:pt x="3710152" y="1656223"/>
                  <a:pt x="3734537" y="1676036"/>
                  <a:pt x="3757017" y="1697753"/>
                </a:cubicBezTo>
                <a:cubicBezTo>
                  <a:pt x="3766924" y="1707279"/>
                  <a:pt x="3773972" y="1720423"/>
                  <a:pt x="3779686" y="1733188"/>
                </a:cubicBezTo>
                <a:cubicBezTo>
                  <a:pt x="3794357" y="1766335"/>
                  <a:pt x="3807501" y="1800246"/>
                  <a:pt x="3821407" y="1833775"/>
                </a:cubicBezTo>
                <a:cubicBezTo>
                  <a:pt x="3822741" y="1837013"/>
                  <a:pt x="3826170" y="1839679"/>
                  <a:pt x="3829028" y="1842158"/>
                </a:cubicBezTo>
                <a:cubicBezTo>
                  <a:pt x="3859129" y="1866922"/>
                  <a:pt x="3889418" y="1891497"/>
                  <a:pt x="3919519" y="1916454"/>
                </a:cubicBezTo>
                <a:cubicBezTo>
                  <a:pt x="3925233" y="1921216"/>
                  <a:pt x="3929425" y="1928076"/>
                  <a:pt x="3934949" y="1933219"/>
                </a:cubicBezTo>
                <a:cubicBezTo>
                  <a:pt x="3942569" y="1940459"/>
                  <a:pt x="3949810" y="1949603"/>
                  <a:pt x="3958954" y="1953413"/>
                </a:cubicBezTo>
                <a:cubicBezTo>
                  <a:pt x="3987719" y="1965224"/>
                  <a:pt x="4000103" y="1987894"/>
                  <a:pt x="4005437" y="2016469"/>
                </a:cubicBezTo>
                <a:cubicBezTo>
                  <a:pt x="4010390" y="2042570"/>
                  <a:pt x="4014582" y="2068669"/>
                  <a:pt x="4020296" y="2094578"/>
                </a:cubicBezTo>
                <a:cubicBezTo>
                  <a:pt x="4027154" y="2126201"/>
                  <a:pt x="4034584" y="2157636"/>
                  <a:pt x="4042967" y="2188879"/>
                </a:cubicBezTo>
                <a:cubicBezTo>
                  <a:pt x="4046587" y="2202404"/>
                  <a:pt x="4050777" y="2216692"/>
                  <a:pt x="4058207" y="2228314"/>
                </a:cubicBezTo>
                <a:cubicBezTo>
                  <a:pt x="4078782" y="2260890"/>
                  <a:pt x="4092688" y="2295753"/>
                  <a:pt x="4087164" y="2334044"/>
                </a:cubicBezTo>
                <a:cubicBezTo>
                  <a:pt x="4082782" y="2364715"/>
                  <a:pt x="4094022" y="2390434"/>
                  <a:pt x="4111549" y="2409485"/>
                </a:cubicBezTo>
                <a:cubicBezTo>
                  <a:pt x="4119503" y="2418154"/>
                  <a:pt x="4125016" y="2426976"/>
                  <a:pt x="4128650" y="2435912"/>
                </a:cubicBezTo>
                <a:lnTo>
                  <a:pt x="4134481" y="2463017"/>
                </a:lnTo>
                <a:lnTo>
                  <a:pt x="4134480" y="2463032"/>
                </a:lnTo>
                <a:lnTo>
                  <a:pt x="4125839" y="2518261"/>
                </a:lnTo>
                <a:lnTo>
                  <a:pt x="4125838" y="2518263"/>
                </a:lnTo>
                <a:cubicBezTo>
                  <a:pt x="4123171" y="2527789"/>
                  <a:pt x="4122027" y="2536457"/>
                  <a:pt x="4122194" y="2545005"/>
                </a:cubicBezTo>
                <a:lnTo>
                  <a:pt x="4122194" y="2545006"/>
                </a:lnTo>
                <a:cubicBezTo>
                  <a:pt x="4122360" y="2553555"/>
                  <a:pt x="4123837" y="2561985"/>
                  <a:pt x="4126408" y="2571034"/>
                </a:cubicBezTo>
                <a:cubicBezTo>
                  <a:pt x="4138410" y="2612945"/>
                  <a:pt x="4170987" y="2640950"/>
                  <a:pt x="4199562" y="2668001"/>
                </a:cubicBezTo>
                <a:cubicBezTo>
                  <a:pt x="4223947" y="2691054"/>
                  <a:pt x="4237663" y="2716963"/>
                  <a:pt x="4247952" y="2745348"/>
                </a:cubicBezTo>
                <a:lnTo>
                  <a:pt x="4247953" y="2745351"/>
                </a:lnTo>
                <a:lnTo>
                  <a:pt x="4253873" y="2778005"/>
                </a:lnTo>
                <a:lnTo>
                  <a:pt x="4253453" y="2785439"/>
                </a:lnTo>
                <a:lnTo>
                  <a:pt x="4243374" y="2811779"/>
                </a:lnTo>
                <a:lnTo>
                  <a:pt x="4243370" y="2811786"/>
                </a:lnTo>
                <a:lnTo>
                  <a:pt x="4243372" y="2811786"/>
                </a:lnTo>
                <a:lnTo>
                  <a:pt x="4243374" y="2811779"/>
                </a:lnTo>
                <a:lnTo>
                  <a:pt x="4253024" y="2793022"/>
                </a:lnTo>
                <a:lnTo>
                  <a:pt x="4253453" y="2785439"/>
                </a:lnTo>
                <a:lnTo>
                  <a:pt x="4254653" y="2782304"/>
                </a:lnTo>
                <a:lnTo>
                  <a:pt x="4253873" y="2778005"/>
                </a:lnTo>
                <a:lnTo>
                  <a:pt x="4254283" y="2770756"/>
                </a:lnTo>
                <a:lnTo>
                  <a:pt x="4247953" y="2745351"/>
                </a:lnTo>
                <a:lnTo>
                  <a:pt x="4247952" y="2745347"/>
                </a:lnTo>
                <a:cubicBezTo>
                  <a:pt x="4237663" y="2716962"/>
                  <a:pt x="4223947" y="2691053"/>
                  <a:pt x="4199562" y="2668000"/>
                </a:cubicBezTo>
                <a:cubicBezTo>
                  <a:pt x="4170987" y="2640949"/>
                  <a:pt x="4138410" y="2612944"/>
                  <a:pt x="4126408" y="2571033"/>
                </a:cubicBezTo>
                <a:lnTo>
                  <a:pt x="4122194" y="2545006"/>
                </a:lnTo>
                <a:lnTo>
                  <a:pt x="4125838" y="2518264"/>
                </a:lnTo>
                <a:lnTo>
                  <a:pt x="4125839" y="2518261"/>
                </a:lnTo>
                <a:lnTo>
                  <a:pt x="4132419" y="2490550"/>
                </a:lnTo>
                <a:lnTo>
                  <a:pt x="4134480" y="2463032"/>
                </a:lnTo>
                <a:lnTo>
                  <a:pt x="4134482" y="2463018"/>
                </a:lnTo>
                <a:lnTo>
                  <a:pt x="4134481" y="2463017"/>
                </a:lnTo>
                <a:lnTo>
                  <a:pt x="4134482" y="2463017"/>
                </a:lnTo>
                <a:cubicBezTo>
                  <a:pt x="4133600" y="2444776"/>
                  <a:pt x="4127457" y="2426821"/>
                  <a:pt x="4111549" y="2409484"/>
                </a:cubicBezTo>
                <a:cubicBezTo>
                  <a:pt x="4094022" y="2390433"/>
                  <a:pt x="4082782" y="2364714"/>
                  <a:pt x="4087164" y="2334043"/>
                </a:cubicBezTo>
                <a:cubicBezTo>
                  <a:pt x="4092688" y="2295752"/>
                  <a:pt x="4078782" y="2260889"/>
                  <a:pt x="4058207" y="2228313"/>
                </a:cubicBezTo>
                <a:cubicBezTo>
                  <a:pt x="4050777" y="2216691"/>
                  <a:pt x="4046587" y="2202403"/>
                  <a:pt x="4042967" y="2188878"/>
                </a:cubicBezTo>
                <a:cubicBezTo>
                  <a:pt x="4034584" y="2157635"/>
                  <a:pt x="4027154" y="2126200"/>
                  <a:pt x="4020296" y="2094577"/>
                </a:cubicBezTo>
                <a:cubicBezTo>
                  <a:pt x="4014582" y="2068668"/>
                  <a:pt x="4010390" y="2042569"/>
                  <a:pt x="4005437" y="2016468"/>
                </a:cubicBezTo>
                <a:cubicBezTo>
                  <a:pt x="4000103" y="1987893"/>
                  <a:pt x="3987719" y="1965223"/>
                  <a:pt x="3958954" y="1953412"/>
                </a:cubicBezTo>
                <a:cubicBezTo>
                  <a:pt x="3949810" y="1949602"/>
                  <a:pt x="3942569" y="1940458"/>
                  <a:pt x="3934949" y="1933218"/>
                </a:cubicBezTo>
                <a:cubicBezTo>
                  <a:pt x="3929425" y="1928075"/>
                  <a:pt x="3925233" y="1921215"/>
                  <a:pt x="3919519" y="1916453"/>
                </a:cubicBezTo>
                <a:cubicBezTo>
                  <a:pt x="3889418" y="1891496"/>
                  <a:pt x="3859129" y="1866921"/>
                  <a:pt x="3829028" y="1842157"/>
                </a:cubicBezTo>
                <a:cubicBezTo>
                  <a:pt x="3826170" y="1839678"/>
                  <a:pt x="3822741" y="1837012"/>
                  <a:pt x="3821407" y="1833774"/>
                </a:cubicBezTo>
                <a:cubicBezTo>
                  <a:pt x="3807501" y="1800245"/>
                  <a:pt x="3794358" y="1766334"/>
                  <a:pt x="3779686" y="1733187"/>
                </a:cubicBezTo>
                <a:cubicBezTo>
                  <a:pt x="3773972" y="1720422"/>
                  <a:pt x="3766924" y="1707278"/>
                  <a:pt x="3757018" y="1697752"/>
                </a:cubicBezTo>
                <a:cubicBezTo>
                  <a:pt x="3734538" y="1676035"/>
                  <a:pt x="3710152" y="1656222"/>
                  <a:pt x="3700436" y="1624979"/>
                </a:cubicBezTo>
                <a:cubicBezTo>
                  <a:pt x="3697580" y="1615835"/>
                  <a:pt x="3696055" y="1604977"/>
                  <a:pt x="3698532" y="1596212"/>
                </a:cubicBezTo>
                <a:close/>
                <a:moveTo>
                  <a:pt x="3745230" y="1459072"/>
                </a:moveTo>
                <a:lnTo>
                  <a:pt x="3745229" y="1459073"/>
                </a:lnTo>
                <a:lnTo>
                  <a:pt x="3736012" y="1481571"/>
                </a:lnTo>
                <a:close/>
                <a:moveTo>
                  <a:pt x="3764423" y="1268757"/>
                </a:moveTo>
                <a:cubicBezTo>
                  <a:pt x="3764875" y="1275401"/>
                  <a:pt x="3766447" y="1281688"/>
                  <a:pt x="3769590" y="1286069"/>
                </a:cubicBezTo>
                <a:cubicBezTo>
                  <a:pt x="3784163" y="1306929"/>
                  <a:pt x="3790403" y="1328552"/>
                  <a:pt x="3791927" y="1350627"/>
                </a:cubicBezTo>
                <a:lnTo>
                  <a:pt x="3786333" y="1413839"/>
                </a:lnTo>
                <a:lnTo>
                  <a:pt x="3791928" y="1350626"/>
                </a:lnTo>
                <a:cubicBezTo>
                  <a:pt x="3790403" y="1328551"/>
                  <a:pt x="3784164" y="1306929"/>
                  <a:pt x="3769590" y="1286068"/>
                </a:cubicBezTo>
                <a:close/>
                <a:moveTo>
                  <a:pt x="3706152" y="773034"/>
                </a:moveTo>
                <a:lnTo>
                  <a:pt x="3706152" y="773035"/>
                </a:lnTo>
                <a:cubicBezTo>
                  <a:pt x="3708438" y="800276"/>
                  <a:pt x="3711676" y="827329"/>
                  <a:pt x="3714152" y="854379"/>
                </a:cubicBezTo>
                <a:cubicBezTo>
                  <a:pt x="3716438" y="878956"/>
                  <a:pt x="3717200" y="903722"/>
                  <a:pt x="3745205" y="915343"/>
                </a:cubicBezTo>
                <a:cubicBezTo>
                  <a:pt x="3749587" y="917059"/>
                  <a:pt x="3752825" y="922773"/>
                  <a:pt x="3755683" y="927155"/>
                </a:cubicBezTo>
                <a:cubicBezTo>
                  <a:pt x="3799691" y="994785"/>
                  <a:pt x="3798547" y="1030980"/>
                  <a:pt x="3752063" y="1097087"/>
                </a:cubicBezTo>
                <a:cubicBezTo>
                  <a:pt x="3747301" y="1103945"/>
                  <a:pt x="3743871" y="1118613"/>
                  <a:pt x="3747681" y="1123185"/>
                </a:cubicBezTo>
                <a:cubicBezTo>
                  <a:pt x="3763493" y="1142617"/>
                  <a:pt x="3770542" y="1162953"/>
                  <a:pt x="3772400" y="1184028"/>
                </a:cubicBezTo>
                <a:cubicBezTo>
                  <a:pt x="3770542" y="1162953"/>
                  <a:pt x="3763494" y="1142616"/>
                  <a:pt x="3747682" y="1123184"/>
                </a:cubicBezTo>
                <a:cubicBezTo>
                  <a:pt x="3743872" y="1118612"/>
                  <a:pt x="3747302" y="1103944"/>
                  <a:pt x="3752064" y="1097086"/>
                </a:cubicBezTo>
                <a:cubicBezTo>
                  <a:pt x="3798548" y="1030979"/>
                  <a:pt x="3799692" y="994784"/>
                  <a:pt x="3755684" y="927154"/>
                </a:cubicBezTo>
                <a:cubicBezTo>
                  <a:pt x="3752826" y="922772"/>
                  <a:pt x="3749588" y="917058"/>
                  <a:pt x="3745206" y="915342"/>
                </a:cubicBezTo>
                <a:cubicBezTo>
                  <a:pt x="3717200" y="903721"/>
                  <a:pt x="3716438" y="878955"/>
                  <a:pt x="3714152" y="854378"/>
                </a:cubicBezTo>
                <a:close/>
                <a:moveTo>
                  <a:pt x="3761553" y="517850"/>
                </a:moveTo>
                <a:lnTo>
                  <a:pt x="3752635" y="556047"/>
                </a:lnTo>
                <a:cubicBezTo>
                  <a:pt x="3750539" y="564048"/>
                  <a:pt x="3745015" y="572622"/>
                  <a:pt x="3746157" y="580050"/>
                </a:cubicBezTo>
                <a:cubicBezTo>
                  <a:pt x="3749491" y="601578"/>
                  <a:pt x="3747062" y="622200"/>
                  <a:pt x="3742776" y="642537"/>
                </a:cubicBezTo>
                <a:lnTo>
                  <a:pt x="3730253" y="694927"/>
                </a:lnTo>
                <a:lnTo>
                  <a:pt x="3742777" y="642536"/>
                </a:lnTo>
                <a:cubicBezTo>
                  <a:pt x="3747063" y="622200"/>
                  <a:pt x="3749492" y="601577"/>
                  <a:pt x="3746158" y="580049"/>
                </a:cubicBezTo>
                <a:cubicBezTo>
                  <a:pt x="3745016" y="572621"/>
                  <a:pt x="3750540" y="564047"/>
                  <a:pt x="3752636" y="556046"/>
                </a:cubicBezTo>
                <a:close/>
                <a:moveTo>
                  <a:pt x="3760066" y="313532"/>
                </a:moveTo>
                <a:lnTo>
                  <a:pt x="3760065" y="313533"/>
                </a:lnTo>
                <a:cubicBezTo>
                  <a:pt x="3755873" y="316389"/>
                  <a:pt x="3758159" y="330298"/>
                  <a:pt x="3759493" y="338870"/>
                </a:cubicBezTo>
                <a:lnTo>
                  <a:pt x="3759499" y="338898"/>
                </a:lnTo>
                <a:lnTo>
                  <a:pt x="3769400" y="395639"/>
                </a:lnTo>
                <a:lnTo>
                  <a:pt x="3765590" y="367327"/>
                </a:lnTo>
                <a:lnTo>
                  <a:pt x="3759499" y="338898"/>
                </a:lnTo>
                <a:lnTo>
                  <a:pt x="3759494" y="338869"/>
                </a:lnTo>
                <a:cubicBezTo>
                  <a:pt x="3758827" y="334583"/>
                  <a:pt x="3757922" y="328963"/>
                  <a:pt x="3757708" y="324057"/>
                </a:cubicBezTo>
                <a:close/>
                <a:moveTo>
                  <a:pt x="3782393" y="281567"/>
                </a:moveTo>
                <a:lnTo>
                  <a:pt x="3777498" y="295414"/>
                </a:lnTo>
                <a:lnTo>
                  <a:pt x="3777499" y="295414"/>
                </a:lnTo>
                <a:close/>
                <a:moveTo>
                  <a:pt x="3769073" y="24485"/>
                </a:moveTo>
                <a:lnTo>
                  <a:pt x="3766810" y="74128"/>
                </a:lnTo>
                <a:cubicBezTo>
                  <a:pt x="3767733" y="91491"/>
                  <a:pt x="3770043" y="108702"/>
                  <a:pt x="3772734" y="125860"/>
                </a:cubicBezTo>
                <a:lnTo>
                  <a:pt x="3777129" y="153387"/>
                </a:lnTo>
                <a:lnTo>
                  <a:pt x="3785402" y="228943"/>
                </a:lnTo>
                <a:lnTo>
                  <a:pt x="3780943" y="177270"/>
                </a:lnTo>
                <a:lnTo>
                  <a:pt x="3777129" y="153387"/>
                </a:lnTo>
                <a:lnTo>
                  <a:pt x="3776930" y="151568"/>
                </a:lnTo>
                <a:cubicBezTo>
                  <a:pt x="3772700" y="125875"/>
                  <a:pt x="3768195" y="100173"/>
                  <a:pt x="3766811" y="74128"/>
                </a:cubicBezTo>
                <a:close/>
                <a:moveTo>
                  <a:pt x="3766492" y="0"/>
                </a:moveTo>
                <a:lnTo>
                  <a:pt x="3769210" y="21485"/>
                </a:lnTo>
                <a:lnTo>
                  <a:pt x="3766492" y="0"/>
                </a:lnTo>
                <a:lnTo>
                  <a:pt x="4230600" y="0"/>
                </a:lnTo>
                <a:lnTo>
                  <a:pt x="4229473" y="2816"/>
                </a:lnTo>
                <a:cubicBezTo>
                  <a:pt x="4221091" y="21485"/>
                  <a:pt x="4218423" y="43011"/>
                  <a:pt x="4215374" y="63586"/>
                </a:cubicBezTo>
                <a:cubicBezTo>
                  <a:pt x="4209850" y="101307"/>
                  <a:pt x="4206420" y="139218"/>
                  <a:pt x="4201468" y="176938"/>
                </a:cubicBezTo>
                <a:cubicBezTo>
                  <a:pt x="4200324" y="184940"/>
                  <a:pt x="4198230" y="194084"/>
                  <a:pt x="4193466" y="200181"/>
                </a:cubicBezTo>
                <a:cubicBezTo>
                  <a:pt x="4161461" y="241900"/>
                  <a:pt x="4152508" y="292578"/>
                  <a:pt x="4155554" y="340773"/>
                </a:cubicBezTo>
                <a:cubicBezTo>
                  <a:pt x="4157843" y="378685"/>
                  <a:pt x="4159557" y="415834"/>
                  <a:pt x="4156319" y="453363"/>
                </a:cubicBezTo>
                <a:cubicBezTo>
                  <a:pt x="4156127" y="456221"/>
                  <a:pt x="4156509" y="460031"/>
                  <a:pt x="4158033" y="462125"/>
                </a:cubicBezTo>
                <a:cubicBezTo>
                  <a:pt x="4168129" y="475080"/>
                  <a:pt x="4168891" y="488606"/>
                  <a:pt x="4170605" y="505181"/>
                </a:cubicBezTo>
                <a:cubicBezTo>
                  <a:pt x="4173083" y="528614"/>
                  <a:pt x="4171367" y="550140"/>
                  <a:pt x="4167177" y="571859"/>
                </a:cubicBezTo>
                <a:cubicBezTo>
                  <a:pt x="4164129" y="587671"/>
                  <a:pt x="4157843" y="603672"/>
                  <a:pt x="4149840" y="617771"/>
                </a:cubicBezTo>
                <a:cubicBezTo>
                  <a:pt x="4138600" y="637391"/>
                  <a:pt x="4134220" y="656254"/>
                  <a:pt x="4149078" y="674922"/>
                </a:cubicBezTo>
                <a:cubicBezTo>
                  <a:pt x="4164891" y="695115"/>
                  <a:pt x="4159367" y="717976"/>
                  <a:pt x="4159937" y="740267"/>
                </a:cubicBezTo>
                <a:cubicBezTo>
                  <a:pt x="4160129" y="749981"/>
                  <a:pt x="4159747" y="760269"/>
                  <a:pt x="4162223" y="769604"/>
                </a:cubicBezTo>
                <a:cubicBezTo>
                  <a:pt x="4169273" y="796654"/>
                  <a:pt x="4179941" y="822755"/>
                  <a:pt x="4184703" y="850188"/>
                </a:cubicBezTo>
                <a:cubicBezTo>
                  <a:pt x="4187370" y="865429"/>
                  <a:pt x="4182607" y="882383"/>
                  <a:pt x="4179179" y="898197"/>
                </a:cubicBezTo>
                <a:cubicBezTo>
                  <a:pt x="4175559" y="914199"/>
                  <a:pt x="4170035" y="930010"/>
                  <a:pt x="4164319" y="945443"/>
                </a:cubicBezTo>
                <a:cubicBezTo>
                  <a:pt x="4160509" y="955919"/>
                  <a:pt x="4156889" y="967349"/>
                  <a:pt x="4150030" y="975732"/>
                </a:cubicBezTo>
                <a:cubicBezTo>
                  <a:pt x="4134410" y="994784"/>
                  <a:pt x="4131742" y="1014405"/>
                  <a:pt x="4139934" y="1036886"/>
                </a:cubicBezTo>
                <a:cubicBezTo>
                  <a:pt x="4141268" y="1040314"/>
                  <a:pt x="4141268" y="1044314"/>
                  <a:pt x="4141458" y="1048124"/>
                </a:cubicBezTo>
                <a:cubicBezTo>
                  <a:pt x="4145458" y="1109090"/>
                  <a:pt x="4147936" y="1170050"/>
                  <a:pt x="4154032" y="1230632"/>
                </a:cubicBezTo>
                <a:cubicBezTo>
                  <a:pt x="4156509" y="1255205"/>
                  <a:pt x="4167367" y="1278828"/>
                  <a:pt x="4174225" y="1303023"/>
                </a:cubicBezTo>
                <a:cubicBezTo>
                  <a:pt x="4175559" y="1307977"/>
                  <a:pt x="4177655" y="1313503"/>
                  <a:pt x="4176701" y="1318455"/>
                </a:cubicBezTo>
                <a:cubicBezTo>
                  <a:pt x="4167177" y="1372367"/>
                  <a:pt x="4181083" y="1422853"/>
                  <a:pt x="4199372" y="1472574"/>
                </a:cubicBezTo>
                <a:cubicBezTo>
                  <a:pt x="4201279" y="1477716"/>
                  <a:pt x="4200706" y="1484003"/>
                  <a:pt x="4200324" y="1489719"/>
                </a:cubicBezTo>
                <a:cubicBezTo>
                  <a:pt x="4198992" y="1505723"/>
                  <a:pt x="4192324" y="1523058"/>
                  <a:pt x="4196324" y="1537536"/>
                </a:cubicBezTo>
                <a:cubicBezTo>
                  <a:pt x="4207374" y="1576018"/>
                  <a:pt x="4220709" y="1614119"/>
                  <a:pt x="4237473" y="1650316"/>
                </a:cubicBezTo>
                <a:cubicBezTo>
                  <a:pt x="4254428" y="1687085"/>
                  <a:pt x="4268716" y="1721184"/>
                  <a:pt x="4251572" y="1763286"/>
                </a:cubicBezTo>
                <a:cubicBezTo>
                  <a:pt x="4244331" y="1781193"/>
                  <a:pt x="4249477" y="1804815"/>
                  <a:pt x="4251380" y="1825392"/>
                </a:cubicBezTo>
                <a:cubicBezTo>
                  <a:pt x="4252904" y="1840440"/>
                  <a:pt x="4261479" y="1854919"/>
                  <a:pt x="4261479" y="1869779"/>
                </a:cubicBezTo>
                <a:cubicBezTo>
                  <a:pt x="4261479" y="1909407"/>
                  <a:pt x="4271574" y="1944648"/>
                  <a:pt x="4292149" y="1978939"/>
                </a:cubicBezTo>
                <a:cubicBezTo>
                  <a:pt x="4300149" y="1992278"/>
                  <a:pt x="4294815" y="2013042"/>
                  <a:pt x="4296911" y="2030377"/>
                </a:cubicBezTo>
                <a:cubicBezTo>
                  <a:pt x="4299387" y="2048667"/>
                  <a:pt x="4301673" y="2067524"/>
                  <a:pt x="4307200" y="2085053"/>
                </a:cubicBezTo>
                <a:cubicBezTo>
                  <a:pt x="4321679" y="2130392"/>
                  <a:pt x="4338061" y="2175162"/>
                  <a:pt x="4353301" y="2220311"/>
                </a:cubicBezTo>
                <a:cubicBezTo>
                  <a:pt x="4365876" y="2257458"/>
                  <a:pt x="4355969" y="2294038"/>
                  <a:pt x="4350635" y="2330805"/>
                </a:cubicBezTo>
                <a:cubicBezTo>
                  <a:pt x="4347205" y="2353858"/>
                  <a:pt x="4339013" y="2375382"/>
                  <a:pt x="4351205" y="2401291"/>
                </a:cubicBezTo>
                <a:cubicBezTo>
                  <a:pt x="4362828" y="2426058"/>
                  <a:pt x="4360159" y="2457491"/>
                  <a:pt x="4366446" y="2485306"/>
                </a:cubicBezTo>
                <a:cubicBezTo>
                  <a:pt x="4371780" y="2508741"/>
                  <a:pt x="4380354" y="2531408"/>
                  <a:pt x="4388736" y="2554078"/>
                </a:cubicBezTo>
                <a:cubicBezTo>
                  <a:pt x="4400167" y="2584941"/>
                  <a:pt x="4412167" y="2615420"/>
                  <a:pt x="4406453" y="2649142"/>
                </a:cubicBezTo>
                <a:cubicBezTo>
                  <a:pt x="4399976" y="2687435"/>
                  <a:pt x="4424359" y="2713722"/>
                  <a:pt x="4440554" y="2743825"/>
                </a:cubicBezTo>
                <a:cubicBezTo>
                  <a:pt x="4451602" y="2764589"/>
                  <a:pt x="4459795" y="2787258"/>
                  <a:pt x="4466653" y="2809929"/>
                </a:cubicBezTo>
                <a:cubicBezTo>
                  <a:pt x="4475608" y="2840218"/>
                  <a:pt x="4480941" y="2871461"/>
                  <a:pt x="4489704" y="2901942"/>
                </a:cubicBezTo>
                <a:cubicBezTo>
                  <a:pt x="4502848" y="2948046"/>
                  <a:pt x="4513136" y="2994721"/>
                  <a:pt x="4505896" y="3042727"/>
                </a:cubicBezTo>
                <a:cubicBezTo>
                  <a:pt x="4502658" y="3064826"/>
                  <a:pt x="4502848" y="3085402"/>
                  <a:pt x="4507612" y="3107499"/>
                </a:cubicBezTo>
                <a:cubicBezTo>
                  <a:pt x="4515422" y="3143694"/>
                  <a:pt x="4516375" y="3180843"/>
                  <a:pt x="4545521" y="3209992"/>
                </a:cubicBezTo>
                <a:cubicBezTo>
                  <a:pt x="4555810" y="3220279"/>
                  <a:pt x="4558476" y="3238757"/>
                  <a:pt x="4563810" y="3253808"/>
                </a:cubicBezTo>
                <a:cubicBezTo>
                  <a:pt x="4570098" y="3271144"/>
                  <a:pt x="4566858" y="3283907"/>
                  <a:pt x="4548570" y="3293243"/>
                </a:cubicBezTo>
                <a:cubicBezTo>
                  <a:pt x="4540379" y="3297433"/>
                  <a:pt x="4532377" y="3309436"/>
                  <a:pt x="4531043" y="3318770"/>
                </a:cubicBezTo>
                <a:lnTo>
                  <a:pt x="4531438" y="3333749"/>
                </a:lnTo>
                <a:lnTo>
                  <a:pt x="4144407" y="3333749"/>
                </a:lnTo>
                <a:lnTo>
                  <a:pt x="4145031" y="3329060"/>
                </a:lnTo>
                <a:cubicBezTo>
                  <a:pt x="4154413" y="3276480"/>
                  <a:pt x="4167749" y="3224567"/>
                  <a:pt x="4180703" y="3172654"/>
                </a:cubicBezTo>
                <a:cubicBezTo>
                  <a:pt x="4188705" y="3140649"/>
                  <a:pt x="4192943" y="3109025"/>
                  <a:pt x="4193158" y="3077401"/>
                </a:cubicBezTo>
                <a:lnTo>
                  <a:pt x="4193158" y="3077400"/>
                </a:lnTo>
                <a:cubicBezTo>
                  <a:pt x="4193372" y="3045776"/>
                  <a:pt x="4189562" y="3014152"/>
                  <a:pt x="4181465" y="2982147"/>
                </a:cubicBezTo>
                <a:lnTo>
                  <a:pt x="4177881" y="2947862"/>
                </a:lnTo>
                <a:lnTo>
                  <a:pt x="4177882" y="2947858"/>
                </a:lnTo>
                <a:lnTo>
                  <a:pt x="4185787" y="2903549"/>
                </a:lnTo>
                <a:lnTo>
                  <a:pt x="4202421" y="2848793"/>
                </a:lnTo>
                <a:cubicBezTo>
                  <a:pt x="4203753" y="2844316"/>
                  <a:pt x="4207039" y="2839982"/>
                  <a:pt x="4211111" y="2836172"/>
                </a:cubicBezTo>
                <a:lnTo>
                  <a:pt x="4211111" y="2836171"/>
                </a:lnTo>
                <a:lnTo>
                  <a:pt x="4202421" y="2848792"/>
                </a:lnTo>
                <a:cubicBezTo>
                  <a:pt x="4197420" y="2865009"/>
                  <a:pt x="4191562" y="2881306"/>
                  <a:pt x="4186816" y="2897784"/>
                </a:cubicBezTo>
                <a:lnTo>
                  <a:pt x="4185787" y="2903549"/>
                </a:lnTo>
                <a:lnTo>
                  <a:pt x="4182513" y="2914327"/>
                </a:lnTo>
                <a:lnTo>
                  <a:pt x="4177882" y="2947858"/>
                </a:lnTo>
                <a:lnTo>
                  <a:pt x="4177881" y="2947861"/>
                </a:lnTo>
                <a:lnTo>
                  <a:pt x="4177881" y="2947862"/>
                </a:lnTo>
                <a:cubicBezTo>
                  <a:pt x="4177512" y="2959156"/>
                  <a:pt x="4178512" y="2970575"/>
                  <a:pt x="4181465" y="2982148"/>
                </a:cubicBezTo>
                <a:lnTo>
                  <a:pt x="4193158" y="3077401"/>
                </a:lnTo>
                <a:lnTo>
                  <a:pt x="4180703" y="3172653"/>
                </a:lnTo>
                <a:cubicBezTo>
                  <a:pt x="4167749" y="3224566"/>
                  <a:pt x="4154413" y="3276479"/>
                  <a:pt x="4145031" y="3329059"/>
                </a:cubicBezTo>
                <a:lnTo>
                  <a:pt x="4144407" y="3333749"/>
                </a:lnTo>
                <a:lnTo>
                  <a:pt x="0" y="3333749"/>
                </a:lnTo>
                <a:lnTo>
                  <a:pt x="0" y="1"/>
                </a:lnTo>
                <a:close/>
              </a:path>
            </a:pathLst>
          </a:custGeom>
        </p:spPr>
      </p:pic>
      <p:pic>
        <p:nvPicPr>
          <p:cNvPr id="4" name="Content Placeholder 3" descr="A sunset over a body of water&#10;&#10;Description automatically generated with low confidence">
            <a:extLst>
              <a:ext uri="{FF2B5EF4-FFF2-40B4-BE49-F238E27FC236}">
                <a16:creationId xmlns:a16="http://schemas.microsoft.com/office/drawing/2014/main" id="{F755C38D-961B-4D59-9AB8-4766A5583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1" r="2" b="31439"/>
          <a:stretch/>
        </p:blipFill>
        <p:spPr>
          <a:xfrm>
            <a:off x="-7820" y="3524252"/>
            <a:ext cx="4572002" cy="3333748"/>
          </a:xfrm>
          <a:custGeom>
            <a:avLst/>
            <a:gdLst/>
            <a:ahLst/>
            <a:cxnLst/>
            <a:rect l="l" t="t" r="r" b="b"/>
            <a:pathLst>
              <a:path w="4572002" h="3333748">
                <a:moveTo>
                  <a:pt x="4246239" y="3218303"/>
                </a:moveTo>
                <a:lnTo>
                  <a:pt x="4265716" y="3287810"/>
                </a:lnTo>
                <a:lnTo>
                  <a:pt x="4260942" y="3252548"/>
                </a:lnTo>
                <a:close/>
                <a:moveTo>
                  <a:pt x="4247000" y="3138292"/>
                </a:moveTo>
                <a:lnTo>
                  <a:pt x="4235549" y="3158775"/>
                </a:lnTo>
                <a:lnTo>
                  <a:pt x="4232403" y="3178724"/>
                </a:lnTo>
                <a:lnTo>
                  <a:pt x="4232403" y="3178725"/>
                </a:lnTo>
                <a:cubicBezTo>
                  <a:pt x="4232807" y="3191917"/>
                  <a:pt x="4237951" y="3204967"/>
                  <a:pt x="4246239" y="3218301"/>
                </a:cubicBezTo>
                <a:lnTo>
                  <a:pt x="4246239" y="3218300"/>
                </a:lnTo>
                <a:lnTo>
                  <a:pt x="4232403" y="3178724"/>
                </a:lnTo>
                <a:close/>
                <a:moveTo>
                  <a:pt x="4214994" y="3040368"/>
                </a:moveTo>
                <a:lnTo>
                  <a:pt x="4214994" y="3040369"/>
                </a:lnTo>
                <a:cubicBezTo>
                  <a:pt x="4225281" y="3051227"/>
                  <a:pt x="4231378" y="3057895"/>
                  <a:pt x="4237473" y="3064374"/>
                </a:cubicBezTo>
                <a:lnTo>
                  <a:pt x="4254095" y="3100973"/>
                </a:lnTo>
                <a:lnTo>
                  <a:pt x="4247001" y="3138289"/>
                </a:lnTo>
                <a:lnTo>
                  <a:pt x="4247000" y="3138289"/>
                </a:lnTo>
                <a:lnTo>
                  <a:pt x="4247000" y="3138290"/>
                </a:lnTo>
                <a:lnTo>
                  <a:pt x="4247001" y="3138289"/>
                </a:lnTo>
                <a:lnTo>
                  <a:pt x="4254085" y="3121300"/>
                </a:lnTo>
                <a:lnTo>
                  <a:pt x="4254095" y="3100973"/>
                </a:lnTo>
                <a:lnTo>
                  <a:pt x="4254095" y="3100972"/>
                </a:lnTo>
                <a:cubicBezTo>
                  <a:pt x="4251999" y="3087090"/>
                  <a:pt x="4245951" y="3073326"/>
                  <a:pt x="4237473" y="3064373"/>
                </a:cubicBezTo>
                <a:close/>
                <a:moveTo>
                  <a:pt x="4295315" y="2914729"/>
                </a:moveTo>
                <a:lnTo>
                  <a:pt x="4275384" y="2939588"/>
                </a:lnTo>
                <a:lnTo>
                  <a:pt x="4275382" y="2939597"/>
                </a:lnTo>
                <a:lnTo>
                  <a:pt x="4261588" y="2988760"/>
                </a:lnTo>
                <a:lnTo>
                  <a:pt x="4242781" y="3021942"/>
                </a:lnTo>
                <a:lnTo>
                  <a:pt x="4242781" y="3021943"/>
                </a:lnTo>
                <a:lnTo>
                  <a:pt x="4259119" y="2997552"/>
                </a:lnTo>
                <a:lnTo>
                  <a:pt x="4261588" y="2988760"/>
                </a:lnTo>
                <a:lnTo>
                  <a:pt x="4264397" y="2983800"/>
                </a:lnTo>
                <a:lnTo>
                  <a:pt x="4275382" y="2939597"/>
                </a:lnTo>
                <a:lnTo>
                  <a:pt x="4275384" y="2939589"/>
                </a:lnTo>
                <a:cubicBezTo>
                  <a:pt x="4278336" y="2927398"/>
                  <a:pt x="4285814" y="2919825"/>
                  <a:pt x="4295315" y="2914729"/>
                </a:cubicBezTo>
                <a:close/>
                <a:moveTo>
                  <a:pt x="4381314" y="2840517"/>
                </a:moveTo>
                <a:lnTo>
                  <a:pt x="4380007" y="2863658"/>
                </a:lnTo>
                <a:lnTo>
                  <a:pt x="4377352" y="2869133"/>
                </a:lnTo>
                <a:lnTo>
                  <a:pt x="4370589" y="2883080"/>
                </a:lnTo>
                <a:lnTo>
                  <a:pt x="4370589" y="2883081"/>
                </a:lnTo>
                <a:lnTo>
                  <a:pt x="4377352" y="2869133"/>
                </a:lnTo>
                <a:lnTo>
                  <a:pt x="4380009" y="2863658"/>
                </a:lnTo>
                <a:close/>
                <a:moveTo>
                  <a:pt x="4142220" y="697139"/>
                </a:moveTo>
                <a:lnTo>
                  <a:pt x="4142220" y="697140"/>
                </a:lnTo>
                <a:cubicBezTo>
                  <a:pt x="4142982" y="707809"/>
                  <a:pt x="4143172" y="719621"/>
                  <a:pt x="4147936" y="728763"/>
                </a:cubicBezTo>
                <a:cubicBezTo>
                  <a:pt x="4160129" y="753150"/>
                  <a:pt x="4175749" y="775819"/>
                  <a:pt x="4187752" y="800394"/>
                </a:cubicBezTo>
                <a:lnTo>
                  <a:pt x="4196706" y="839639"/>
                </a:lnTo>
                <a:lnTo>
                  <a:pt x="4195944" y="957752"/>
                </a:lnTo>
                <a:cubicBezTo>
                  <a:pt x="4193276" y="1022524"/>
                  <a:pt x="4192704" y="1088248"/>
                  <a:pt x="4135934" y="1134922"/>
                </a:cubicBezTo>
                <a:cubicBezTo>
                  <a:pt x="4131362" y="1138734"/>
                  <a:pt x="4128694" y="1146924"/>
                  <a:pt x="4127932" y="1153403"/>
                </a:cubicBezTo>
                <a:cubicBezTo>
                  <a:pt x="4124313" y="1183312"/>
                  <a:pt x="4123931" y="1213983"/>
                  <a:pt x="4118025" y="1243512"/>
                </a:cubicBezTo>
                <a:cubicBezTo>
                  <a:pt x="4115644" y="1255323"/>
                  <a:pt x="4114835" y="1266134"/>
                  <a:pt x="4116716" y="1276231"/>
                </a:cubicBezTo>
                <a:lnTo>
                  <a:pt x="4116716" y="1276232"/>
                </a:lnTo>
                <a:cubicBezTo>
                  <a:pt x="4118597" y="1286329"/>
                  <a:pt x="4123170" y="1295712"/>
                  <a:pt x="4131552" y="1304665"/>
                </a:cubicBezTo>
                <a:lnTo>
                  <a:pt x="4153733" y="1339092"/>
                </a:lnTo>
                <a:lnTo>
                  <a:pt x="4161262" y="1365023"/>
                </a:lnTo>
                <a:lnTo>
                  <a:pt x="4159557" y="1387916"/>
                </a:lnTo>
                <a:cubicBezTo>
                  <a:pt x="4157842" y="1395726"/>
                  <a:pt x="4157485" y="1402870"/>
                  <a:pt x="4158155" y="1409553"/>
                </a:cubicBezTo>
                <a:lnTo>
                  <a:pt x="4158155" y="1409554"/>
                </a:lnTo>
                <a:lnTo>
                  <a:pt x="4158157" y="1409558"/>
                </a:lnTo>
                <a:lnTo>
                  <a:pt x="4162914" y="1428421"/>
                </a:lnTo>
                <a:lnTo>
                  <a:pt x="4165707" y="1433202"/>
                </a:lnTo>
                <a:lnTo>
                  <a:pt x="4166985" y="1437204"/>
                </a:lnTo>
                <a:cubicBezTo>
                  <a:pt x="4171496" y="1445845"/>
                  <a:pt x="4177202" y="1454141"/>
                  <a:pt x="4182989" y="1462786"/>
                </a:cubicBezTo>
                <a:cubicBezTo>
                  <a:pt x="4194228" y="1479550"/>
                  <a:pt x="4208326" y="1498601"/>
                  <a:pt x="4209468" y="1517270"/>
                </a:cubicBezTo>
                <a:lnTo>
                  <a:pt x="4209470" y="1517276"/>
                </a:lnTo>
                <a:lnTo>
                  <a:pt x="4214091" y="1540538"/>
                </a:lnTo>
                <a:lnTo>
                  <a:pt x="4216265" y="1546333"/>
                </a:lnTo>
                <a:lnTo>
                  <a:pt x="4216684" y="1548124"/>
                </a:lnTo>
                <a:lnTo>
                  <a:pt x="4222588" y="1563192"/>
                </a:lnTo>
                <a:lnTo>
                  <a:pt x="4235615" y="1608968"/>
                </a:lnTo>
                <a:lnTo>
                  <a:pt x="4235616" y="1608973"/>
                </a:lnTo>
                <a:lnTo>
                  <a:pt x="4228901" y="1641861"/>
                </a:lnTo>
                <a:lnTo>
                  <a:pt x="4228901" y="1641862"/>
                </a:lnTo>
                <a:cubicBezTo>
                  <a:pt x="4228140" y="1643386"/>
                  <a:pt x="4228711" y="1645529"/>
                  <a:pt x="4229592" y="1647839"/>
                </a:cubicBezTo>
                <a:lnTo>
                  <a:pt x="4232139" y="1654816"/>
                </a:lnTo>
                <a:lnTo>
                  <a:pt x="4231973" y="1705181"/>
                </a:lnTo>
                <a:lnTo>
                  <a:pt x="4224302" y="1719363"/>
                </a:lnTo>
                <a:lnTo>
                  <a:pt x="4208516" y="1748544"/>
                </a:lnTo>
                <a:cubicBezTo>
                  <a:pt x="4196871" y="1761189"/>
                  <a:pt x="4189165" y="1774343"/>
                  <a:pt x="4184613" y="1788036"/>
                </a:cubicBezTo>
                <a:lnTo>
                  <a:pt x="4183557" y="1797099"/>
                </a:lnTo>
                <a:lnTo>
                  <a:pt x="4181083" y="1801911"/>
                </a:lnTo>
                <a:lnTo>
                  <a:pt x="4179637" y="1830762"/>
                </a:lnTo>
                <a:lnTo>
                  <a:pt x="4179637" y="1830763"/>
                </a:lnTo>
                <a:cubicBezTo>
                  <a:pt x="4180286" y="1840631"/>
                  <a:pt x="4181989" y="1850751"/>
                  <a:pt x="4184513" y="1861133"/>
                </a:cubicBezTo>
                <a:cubicBezTo>
                  <a:pt x="4187752" y="1874470"/>
                  <a:pt x="4190038" y="1887806"/>
                  <a:pt x="4192704" y="1901331"/>
                </a:cubicBezTo>
                <a:cubicBezTo>
                  <a:pt x="4196514" y="1919619"/>
                  <a:pt x="4200516" y="1938100"/>
                  <a:pt x="4204326" y="1956386"/>
                </a:cubicBezTo>
                <a:lnTo>
                  <a:pt x="4208850" y="1983416"/>
                </a:lnTo>
                <a:lnTo>
                  <a:pt x="4198231" y="2007440"/>
                </a:lnTo>
                <a:lnTo>
                  <a:pt x="4198230" y="2007441"/>
                </a:lnTo>
                <a:cubicBezTo>
                  <a:pt x="4191181" y="2013348"/>
                  <a:pt x="4187989" y="2018397"/>
                  <a:pt x="4188085" y="2023326"/>
                </a:cubicBezTo>
                <a:lnTo>
                  <a:pt x="4188085" y="2023327"/>
                </a:lnTo>
                <a:cubicBezTo>
                  <a:pt x="4188180" y="2028256"/>
                  <a:pt x="4191562" y="2033066"/>
                  <a:pt x="4197658" y="2038495"/>
                </a:cubicBezTo>
                <a:cubicBezTo>
                  <a:pt x="4240331" y="2076216"/>
                  <a:pt x="4267003" y="2121938"/>
                  <a:pt x="4268906" y="2180232"/>
                </a:cubicBezTo>
                <a:cubicBezTo>
                  <a:pt x="4269288" y="2192234"/>
                  <a:pt x="4271954" y="2204427"/>
                  <a:pt x="4274812" y="2216237"/>
                </a:cubicBezTo>
                <a:cubicBezTo>
                  <a:pt x="4276527" y="2223477"/>
                  <a:pt x="4278434" y="2232242"/>
                  <a:pt x="4283577" y="2236622"/>
                </a:cubicBezTo>
                <a:cubicBezTo>
                  <a:pt x="4322821" y="2270723"/>
                  <a:pt x="4350063" y="2313206"/>
                  <a:pt x="4371972" y="2359500"/>
                </a:cubicBezTo>
                <a:lnTo>
                  <a:pt x="4371974" y="2359504"/>
                </a:lnTo>
                <a:lnTo>
                  <a:pt x="4389877" y="2411694"/>
                </a:lnTo>
                <a:lnTo>
                  <a:pt x="4389878" y="2411698"/>
                </a:lnTo>
                <a:lnTo>
                  <a:pt x="4386259" y="2469038"/>
                </a:lnTo>
                <a:lnTo>
                  <a:pt x="4386258" y="2469039"/>
                </a:lnTo>
                <a:cubicBezTo>
                  <a:pt x="4385116" y="2480279"/>
                  <a:pt x="4385307" y="2493233"/>
                  <a:pt x="4379783" y="2502188"/>
                </a:cubicBezTo>
                <a:cubicBezTo>
                  <a:pt x="4362445" y="2530573"/>
                  <a:pt x="4343777" y="2558006"/>
                  <a:pt x="4323582" y="2584486"/>
                </a:cubicBezTo>
                <a:cubicBezTo>
                  <a:pt x="4314914" y="2595822"/>
                  <a:pt x="4309961" y="2602632"/>
                  <a:pt x="4309891" y="2609062"/>
                </a:cubicBezTo>
                <a:lnTo>
                  <a:pt x="4309891" y="2609063"/>
                </a:lnTo>
                <a:lnTo>
                  <a:pt x="4313591" y="2618938"/>
                </a:lnTo>
                <a:lnTo>
                  <a:pt x="4325486" y="2631348"/>
                </a:lnTo>
                <a:lnTo>
                  <a:pt x="4325488" y="2631351"/>
                </a:lnTo>
                <a:cubicBezTo>
                  <a:pt x="4347777" y="2651546"/>
                  <a:pt x="4359397" y="2676693"/>
                  <a:pt x="4364159" y="2704505"/>
                </a:cubicBezTo>
                <a:lnTo>
                  <a:pt x="4381496" y="2837288"/>
                </a:lnTo>
                <a:lnTo>
                  <a:pt x="4381496" y="2837287"/>
                </a:lnTo>
                <a:cubicBezTo>
                  <a:pt x="4377876" y="2792899"/>
                  <a:pt x="4371590" y="2748512"/>
                  <a:pt x="4364159" y="2704504"/>
                </a:cubicBezTo>
                <a:cubicBezTo>
                  <a:pt x="4359397" y="2676692"/>
                  <a:pt x="4347777" y="2651545"/>
                  <a:pt x="4325488" y="2631350"/>
                </a:cubicBezTo>
                <a:lnTo>
                  <a:pt x="4325486" y="2631348"/>
                </a:lnTo>
                <a:lnTo>
                  <a:pt x="4309891" y="2609063"/>
                </a:lnTo>
                <a:lnTo>
                  <a:pt x="4323582" y="2584487"/>
                </a:lnTo>
                <a:cubicBezTo>
                  <a:pt x="4343777" y="2558007"/>
                  <a:pt x="4362445" y="2530574"/>
                  <a:pt x="4379783" y="2502189"/>
                </a:cubicBezTo>
                <a:cubicBezTo>
                  <a:pt x="4385307" y="2493234"/>
                  <a:pt x="4385116" y="2480280"/>
                  <a:pt x="4386258" y="2469040"/>
                </a:cubicBezTo>
                <a:lnTo>
                  <a:pt x="4386259" y="2469038"/>
                </a:lnTo>
                <a:lnTo>
                  <a:pt x="4389711" y="2440225"/>
                </a:lnTo>
                <a:lnTo>
                  <a:pt x="4389878" y="2411698"/>
                </a:lnTo>
                <a:lnTo>
                  <a:pt x="4389878" y="2411697"/>
                </a:lnTo>
                <a:lnTo>
                  <a:pt x="4389877" y="2411694"/>
                </a:lnTo>
                <a:lnTo>
                  <a:pt x="4382997" y="2385099"/>
                </a:lnTo>
                <a:lnTo>
                  <a:pt x="4371974" y="2359504"/>
                </a:lnTo>
                <a:lnTo>
                  <a:pt x="4371972" y="2359499"/>
                </a:lnTo>
                <a:cubicBezTo>
                  <a:pt x="4350063" y="2313205"/>
                  <a:pt x="4322821" y="2270722"/>
                  <a:pt x="4283577" y="2236621"/>
                </a:cubicBezTo>
                <a:cubicBezTo>
                  <a:pt x="4278434" y="2232241"/>
                  <a:pt x="4276527" y="2223476"/>
                  <a:pt x="4274812" y="2216236"/>
                </a:cubicBezTo>
                <a:cubicBezTo>
                  <a:pt x="4271954" y="2204426"/>
                  <a:pt x="4269288" y="2192233"/>
                  <a:pt x="4268906" y="2180231"/>
                </a:cubicBezTo>
                <a:cubicBezTo>
                  <a:pt x="4267003" y="2121937"/>
                  <a:pt x="4240331" y="2076215"/>
                  <a:pt x="4197658" y="2038494"/>
                </a:cubicBezTo>
                <a:lnTo>
                  <a:pt x="4188085" y="2023326"/>
                </a:lnTo>
                <a:lnTo>
                  <a:pt x="4198230" y="2007442"/>
                </a:lnTo>
                <a:lnTo>
                  <a:pt x="4198231" y="2007440"/>
                </a:lnTo>
                <a:lnTo>
                  <a:pt x="4206630" y="1996170"/>
                </a:lnTo>
                <a:lnTo>
                  <a:pt x="4208850" y="1983416"/>
                </a:lnTo>
                <a:lnTo>
                  <a:pt x="4208850" y="1983415"/>
                </a:lnTo>
                <a:cubicBezTo>
                  <a:pt x="4208803" y="1974580"/>
                  <a:pt x="4206232" y="1965245"/>
                  <a:pt x="4204326" y="1956385"/>
                </a:cubicBezTo>
                <a:cubicBezTo>
                  <a:pt x="4200516" y="1938099"/>
                  <a:pt x="4196514" y="1919618"/>
                  <a:pt x="4192704" y="1901330"/>
                </a:cubicBezTo>
                <a:cubicBezTo>
                  <a:pt x="4190038" y="1887805"/>
                  <a:pt x="4187752" y="1874469"/>
                  <a:pt x="4184513" y="1861132"/>
                </a:cubicBezTo>
                <a:lnTo>
                  <a:pt x="4179637" y="1830762"/>
                </a:lnTo>
                <a:lnTo>
                  <a:pt x="4183557" y="1797099"/>
                </a:lnTo>
                <a:lnTo>
                  <a:pt x="4208516" y="1748545"/>
                </a:lnTo>
                <a:lnTo>
                  <a:pt x="4224302" y="1719363"/>
                </a:lnTo>
                <a:lnTo>
                  <a:pt x="4231973" y="1705182"/>
                </a:lnTo>
                <a:cubicBezTo>
                  <a:pt x="4235807" y="1689346"/>
                  <a:pt x="4235759" y="1672343"/>
                  <a:pt x="4232139" y="1654816"/>
                </a:cubicBezTo>
                <a:lnTo>
                  <a:pt x="4232139" y="1654815"/>
                </a:lnTo>
                <a:cubicBezTo>
                  <a:pt x="4231663" y="1652624"/>
                  <a:pt x="4230473" y="1650148"/>
                  <a:pt x="4229592" y="1647838"/>
                </a:cubicBezTo>
                <a:lnTo>
                  <a:pt x="4228901" y="1641862"/>
                </a:lnTo>
                <a:lnTo>
                  <a:pt x="4235616" y="1608973"/>
                </a:lnTo>
                <a:lnTo>
                  <a:pt x="4235616" y="1608972"/>
                </a:lnTo>
                <a:lnTo>
                  <a:pt x="4235615" y="1608968"/>
                </a:lnTo>
                <a:lnTo>
                  <a:pt x="4228472" y="1578209"/>
                </a:lnTo>
                <a:lnTo>
                  <a:pt x="4222588" y="1563192"/>
                </a:lnTo>
                <a:lnTo>
                  <a:pt x="4222582" y="1563171"/>
                </a:lnTo>
                <a:lnTo>
                  <a:pt x="4216265" y="1546333"/>
                </a:lnTo>
                <a:lnTo>
                  <a:pt x="4209470" y="1517276"/>
                </a:lnTo>
                <a:lnTo>
                  <a:pt x="4209468" y="1517269"/>
                </a:lnTo>
                <a:cubicBezTo>
                  <a:pt x="4208326" y="1498600"/>
                  <a:pt x="4194228" y="1479549"/>
                  <a:pt x="4182989" y="1462785"/>
                </a:cubicBezTo>
                <a:lnTo>
                  <a:pt x="4165707" y="1433202"/>
                </a:lnTo>
                <a:lnTo>
                  <a:pt x="4158157" y="1409558"/>
                </a:lnTo>
                <a:lnTo>
                  <a:pt x="4158155" y="1409553"/>
                </a:lnTo>
                <a:lnTo>
                  <a:pt x="4159557" y="1387917"/>
                </a:lnTo>
                <a:cubicBezTo>
                  <a:pt x="4161319" y="1380107"/>
                  <a:pt x="4161831" y="1372462"/>
                  <a:pt x="4161262" y="1365024"/>
                </a:cubicBezTo>
                <a:lnTo>
                  <a:pt x="4161262" y="1365023"/>
                </a:lnTo>
                <a:lnTo>
                  <a:pt x="4156484" y="1343362"/>
                </a:lnTo>
                <a:lnTo>
                  <a:pt x="4153733" y="1339092"/>
                </a:lnTo>
                <a:lnTo>
                  <a:pt x="4151983" y="1333065"/>
                </a:lnTo>
                <a:cubicBezTo>
                  <a:pt x="4146840" y="1322962"/>
                  <a:pt x="4139839" y="1313451"/>
                  <a:pt x="4131552" y="1304664"/>
                </a:cubicBezTo>
                <a:lnTo>
                  <a:pt x="4116716" y="1276231"/>
                </a:lnTo>
                <a:lnTo>
                  <a:pt x="4118025" y="1243513"/>
                </a:lnTo>
                <a:cubicBezTo>
                  <a:pt x="4123931" y="1213984"/>
                  <a:pt x="4124313" y="1183313"/>
                  <a:pt x="4127932" y="1153404"/>
                </a:cubicBezTo>
                <a:cubicBezTo>
                  <a:pt x="4128694" y="1146925"/>
                  <a:pt x="4131362" y="1138735"/>
                  <a:pt x="4135934" y="1134923"/>
                </a:cubicBezTo>
                <a:cubicBezTo>
                  <a:pt x="4192704" y="1088249"/>
                  <a:pt x="4193276" y="1022525"/>
                  <a:pt x="4195944" y="957753"/>
                </a:cubicBezTo>
                <a:cubicBezTo>
                  <a:pt x="4197658" y="918510"/>
                  <a:pt x="4197658" y="879074"/>
                  <a:pt x="4196706" y="839639"/>
                </a:cubicBezTo>
                <a:lnTo>
                  <a:pt x="4196706" y="839638"/>
                </a:lnTo>
                <a:cubicBezTo>
                  <a:pt x="4196514" y="826302"/>
                  <a:pt x="4193466" y="812205"/>
                  <a:pt x="4187752" y="800393"/>
                </a:cubicBezTo>
                <a:cubicBezTo>
                  <a:pt x="4175749" y="775818"/>
                  <a:pt x="4160129" y="753149"/>
                  <a:pt x="4147936" y="728762"/>
                </a:cubicBezTo>
                <a:close/>
                <a:moveTo>
                  <a:pt x="4138410" y="641131"/>
                </a:moveTo>
                <a:lnTo>
                  <a:pt x="4138410" y="641132"/>
                </a:lnTo>
                <a:lnTo>
                  <a:pt x="4142315" y="668136"/>
                </a:lnTo>
                <a:lnTo>
                  <a:pt x="4142315" y="668135"/>
                </a:lnTo>
                <a:cubicBezTo>
                  <a:pt x="4142411" y="658515"/>
                  <a:pt x="4141839" y="649228"/>
                  <a:pt x="4138410" y="641131"/>
                </a:cubicBezTo>
                <a:close/>
                <a:moveTo>
                  <a:pt x="4126028" y="361086"/>
                </a:moveTo>
                <a:lnTo>
                  <a:pt x="4126028" y="361087"/>
                </a:lnTo>
                <a:cubicBezTo>
                  <a:pt x="4135744" y="373470"/>
                  <a:pt x="4143150" y="386067"/>
                  <a:pt x="4148409" y="398873"/>
                </a:cubicBezTo>
                <a:lnTo>
                  <a:pt x="4157913" y="437908"/>
                </a:lnTo>
                <a:lnTo>
                  <a:pt x="4142221" y="519586"/>
                </a:lnTo>
                <a:lnTo>
                  <a:pt x="4142220" y="519587"/>
                </a:lnTo>
                <a:cubicBezTo>
                  <a:pt x="4133457" y="539590"/>
                  <a:pt x="4128075" y="559450"/>
                  <a:pt x="4127099" y="579573"/>
                </a:cubicBezTo>
                <a:lnTo>
                  <a:pt x="4127099" y="579574"/>
                </a:lnTo>
                <a:lnTo>
                  <a:pt x="4129066" y="610003"/>
                </a:lnTo>
                <a:lnTo>
                  <a:pt x="4138410" y="641130"/>
                </a:lnTo>
                <a:lnTo>
                  <a:pt x="4127099" y="579574"/>
                </a:lnTo>
                <a:lnTo>
                  <a:pt x="4142220" y="519588"/>
                </a:lnTo>
                <a:lnTo>
                  <a:pt x="4142221" y="519586"/>
                </a:lnTo>
                <a:lnTo>
                  <a:pt x="4155523" y="478158"/>
                </a:lnTo>
                <a:lnTo>
                  <a:pt x="4157913" y="437908"/>
                </a:lnTo>
                <a:lnTo>
                  <a:pt x="4157913" y="437907"/>
                </a:lnTo>
                <a:cubicBezTo>
                  <a:pt x="4155651" y="411475"/>
                  <a:pt x="4145460" y="385852"/>
                  <a:pt x="4126028" y="361086"/>
                </a:cubicBezTo>
                <a:close/>
                <a:moveTo>
                  <a:pt x="4140787" y="146291"/>
                </a:moveTo>
                <a:lnTo>
                  <a:pt x="4143220" y="155912"/>
                </a:lnTo>
                <a:lnTo>
                  <a:pt x="4139172" y="210585"/>
                </a:lnTo>
                <a:lnTo>
                  <a:pt x="4139172" y="210586"/>
                </a:lnTo>
                <a:cubicBezTo>
                  <a:pt x="4138220" y="217064"/>
                  <a:pt x="4136886" y="224874"/>
                  <a:pt x="4139554" y="230401"/>
                </a:cubicBezTo>
                <a:lnTo>
                  <a:pt x="4145911" y="265524"/>
                </a:lnTo>
                <a:lnTo>
                  <a:pt x="4130980" y="298220"/>
                </a:lnTo>
                <a:cubicBezTo>
                  <a:pt x="4123932" y="307650"/>
                  <a:pt x="4118312" y="317794"/>
                  <a:pt x="4116645" y="328367"/>
                </a:cubicBezTo>
                <a:lnTo>
                  <a:pt x="4116645" y="328368"/>
                </a:lnTo>
                <a:lnTo>
                  <a:pt x="4117425" y="344512"/>
                </a:lnTo>
                <a:lnTo>
                  <a:pt x="4126028" y="361085"/>
                </a:lnTo>
                <a:lnTo>
                  <a:pt x="4116645" y="328368"/>
                </a:lnTo>
                <a:lnTo>
                  <a:pt x="4130980" y="298221"/>
                </a:lnTo>
                <a:cubicBezTo>
                  <a:pt x="4139172" y="287362"/>
                  <a:pt x="4144316" y="276645"/>
                  <a:pt x="4145911" y="265525"/>
                </a:cubicBezTo>
                <a:lnTo>
                  <a:pt x="4145911" y="265524"/>
                </a:lnTo>
                <a:cubicBezTo>
                  <a:pt x="4147507" y="254403"/>
                  <a:pt x="4145554" y="242878"/>
                  <a:pt x="4139554" y="230400"/>
                </a:cubicBezTo>
                <a:lnTo>
                  <a:pt x="4139172" y="210586"/>
                </a:lnTo>
                <a:lnTo>
                  <a:pt x="4143220" y="155912"/>
                </a:lnTo>
                <a:lnTo>
                  <a:pt x="4143220" y="155911"/>
                </a:lnTo>
                <a:close/>
                <a:moveTo>
                  <a:pt x="0" y="0"/>
                </a:moveTo>
                <a:lnTo>
                  <a:pt x="4123005" y="0"/>
                </a:lnTo>
                <a:lnTo>
                  <a:pt x="4110977" y="20461"/>
                </a:lnTo>
                <a:cubicBezTo>
                  <a:pt x="4100119" y="35416"/>
                  <a:pt x="4094260" y="42559"/>
                  <a:pt x="4093355" y="50156"/>
                </a:cubicBezTo>
                <a:lnTo>
                  <a:pt x="4093356" y="50156"/>
                </a:lnTo>
                <a:lnTo>
                  <a:pt x="4093355" y="50157"/>
                </a:lnTo>
                <a:cubicBezTo>
                  <a:pt x="4092450" y="57753"/>
                  <a:pt x="4096499" y="65802"/>
                  <a:pt x="4105453" y="82566"/>
                </a:cubicBezTo>
                <a:cubicBezTo>
                  <a:pt x="4109835" y="90568"/>
                  <a:pt x="4112501" y="100474"/>
                  <a:pt x="4118979" y="106381"/>
                </a:cubicBezTo>
                <a:lnTo>
                  <a:pt x="4134873" y="127702"/>
                </a:lnTo>
                <a:lnTo>
                  <a:pt x="4118979" y="106380"/>
                </a:lnTo>
                <a:cubicBezTo>
                  <a:pt x="4112501" y="100473"/>
                  <a:pt x="4109835" y="90567"/>
                  <a:pt x="4105453" y="82565"/>
                </a:cubicBezTo>
                <a:cubicBezTo>
                  <a:pt x="4100976" y="74183"/>
                  <a:pt x="4097725" y="67980"/>
                  <a:pt x="4095707" y="62922"/>
                </a:cubicBezTo>
                <a:lnTo>
                  <a:pt x="4093356" y="50156"/>
                </a:lnTo>
                <a:lnTo>
                  <a:pt x="4098434" y="38069"/>
                </a:lnTo>
                <a:cubicBezTo>
                  <a:pt x="4101369" y="33464"/>
                  <a:pt x="4105548" y="27939"/>
                  <a:pt x="4110977" y="20462"/>
                </a:cubicBezTo>
                <a:lnTo>
                  <a:pt x="4123006" y="0"/>
                </a:lnTo>
                <a:lnTo>
                  <a:pt x="4569127" y="0"/>
                </a:lnTo>
                <a:lnTo>
                  <a:pt x="4572002" y="22365"/>
                </a:lnTo>
                <a:cubicBezTo>
                  <a:pt x="4572002" y="47894"/>
                  <a:pt x="4565907" y="73230"/>
                  <a:pt x="4563620" y="98949"/>
                </a:cubicBezTo>
                <a:cubicBezTo>
                  <a:pt x="4561716" y="118952"/>
                  <a:pt x="4562478" y="139337"/>
                  <a:pt x="4560192" y="159339"/>
                </a:cubicBezTo>
                <a:cubicBezTo>
                  <a:pt x="4558476" y="175724"/>
                  <a:pt x="4554096" y="191916"/>
                  <a:pt x="4550476" y="208109"/>
                </a:cubicBezTo>
                <a:cubicBezTo>
                  <a:pt x="4549142" y="214015"/>
                  <a:pt x="4543997" y="219921"/>
                  <a:pt x="4544759" y="225254"/>
                </a:cubicBezTo>
                <a:cubicBezTo>
                  <a:pt x="4552952" y="278215"/>
                  <a:pt x="4516375" y="316317"/>
                  <a:pt x="4500183" y="361086"/>
                </a:cubicBezTo>
                <a:cubicBezTo>
                  <a:pt x="4483035" y="408142"/>
                  <a:pt x="4456747" y="453673"/>
                  <a:pt x="4464557" y="506251"/>
                </a:cubicBezTo>
                <a:cubicBezTo>
                  <a:pt x="4469319" y="538066"/>
                  <a:pt x="4480369" y="568737"/>
                  <a:pt x="4487039" y="600362"/>
                </a:cubicBezTo>
                <a:cubicBezTo>
                  <a:pt x="4489325" y="611602"/>
                  <a:pt x="4488942" y="624175"/>
                  <a:pt x="4486656" y="635415"/>
                </a:cubicBezTo>
                <a:cubicBezTo>
                  <a:pt x="4476177" y="689709"/>
                  <a:pt x="4474653" y="743241"/>
                  <a:pt x="4491800" y="796585"/>
                </a:cubicBezTo>
                <a:cubicBezTo>
                  <a:pt x="4494658" y="805727"/>
                  <a:pt x="4497324" y="815443"/>
                  <a:pt x="4497324" y="824970"/>
                </a:cubicBezTo>
                <a:cubicBezTo>
                  <a:pt x="4497324" y="877167"/>
                  <a:pt x="4493324" y="928413"/>
                  <a:pt x="4474653" y="978327"/>
                </a:cubicBezTo>
                <a:cubicBezTo>
                  <a:pt x="4468367" y="995091"/>
                  <a:pt x="4472367" y="1015476"/>
                  <a:pt x="4470843" y="1033955"/>
                </a:cubicBezTo>
                <a:cubicBezTo>
                  <a:pt x="4469511" y="1051099"/>
                  <a:pt x="4468939" y="1068626"/>
                  <a:pt x="4464557" y="1085200"/>
                </a:cubicBezTo>
                <a:cubicBezTo>
                  <a:pt x="4458082" y="1109395"/>
                  <a:pt x="4457319" y="1131874"/>
                  <a:pt x="4463033" y="1156831"/>
                </a:cubicBezTo>
                <a:cubicBezTo>
                  <a:pt x="4468367" y="1180643"/>
                  <a:pt x="4465702" y="1206362"/>
                  <a:pt x="4465891" y="1231129"/>
                </a:cubicBezTo>
                <a:cubicBezTo>
                  <a:pt x="4466081" y="1258752"/>
                  <a:pt x="4466271" y="1286375"/>
                  <a:pt x="4465319" y="1313998"/>
                </a:cubicBezTo>
                <a:cubicBezTo>
                  <a:pt x="4464939" y="1325048"/>
                  <a:pt x="4457319" y="1337621"/>
                  <a:pt x="4460367" y="1346767"/>
                </a:cubicBezTo>
                <a:cubicBezTo>
                  <a:pt x="4470653" y="1376294"/>
                  <a:pt x="4458271" y="1405823"/>
                  <a:pt x="4463795" y="1435350"/>
                </a:cubicBezTo>
                <a:cubicBezTo>
                  <a:pt x="4466653" y="1449830"/>
                  <a:pt x="4458843" y="1466213"/>
                  <a:pt x="4458082" y="1481834"/>
                </a:cubicBezTo>
                <a:cubicBezTo>
                  <a:pt x="4456747" y="1507362"/>
                  <a:pt x="4457319" y="1532889"/>
                  <a:pt x="4456938" y="1558418"/>
                </a:cubicBezTo>
                <a:cubicBezTo>
                  <a:pt x="4456747" y="1566800"/>
                  <a:pt x="4455985" y="1574993"/>
                  <a:pt x="4455602" y="1583375"/>
                </a:cubicBezTo>
                <a:cubicBezTo>
                  <a:pt x="4455222" y="1590805"/>
                  <a:pt x="4453508" y="1598615"/>
                  <a:pt x="4454840" y="1605664"/>
                </a:cubicBezTo>
                <a:cubicBezTo>
                  <a:pt x="4459605" y="1631193"/>
                  <a:pt x="4467415" y="1656339"/>
                  <a:pt x="4470463" y="1682056"/>
                </a:cubicBezTo>
                <a:cubicBezTo>
                  <a:pt x="4473129" y="1704345"/>
                  <a:pt x="4469511" y="1727398"/>
                  <a:pt x="4471415" y="1749877"/>
                </a:cubicBezTo>
                <a:cubicBezTo>
                  <a:pt x="4474653" y="1789502"/>
                  <a:pt x="4480369" y="1829127"/>
                  <a:pt x="4483989" y="1868753"/>
                </a:cubicBezTo>
                <a:cubicBezTo>
                  <a:pt x="4484751" y="1877327"/>
                  <a:pt x="4479988" y="1886279"/>
                  <a:pt x="4479607" y="1895043"/>
                </a:cubicBezTo>
                <a:cubicBezTo>
                  <a:pt x="4478655" y="1922476"/>
                  <a:pt x="4478463" y="1949909"/>
                  <a:pt x="4477893" y="1977342"/>
                </a:cubicBezTo>
                <a:cubicBezTo>
                  <a:pt x="4477702" y="1992963"/>
                  <a:pt x="4478273" y="2008775"/>
                  <a:pt x="4476559" y="2024208"/>
                </a:cubicBezTo>
                <a:cubicBezTo>
                  <a:pt x="4474273" y="2044590"/>
                  <a:pt x="4470843" y="2063069"/>
                  <a:pt x="4485703" y="2082120"/>
                </a:cubicBezTo>
                <a:cubicBezTo>
                  <a:pt x="4508754" y="2111459"/>
                  <a:pt x="4499800" y="2148798"/>
                  <a:pt x="4505134" y="2182707"/>
                </a:cubicBezTo>
                <a:cubicBezTo>
                  <a:pt x="4506468" y="2191471"/>
                  <a:pt x="4506658" y="2200426"/>
                  <a:pt x="4508182" y="2209188"/>
                </a:cubicBezTo>
                <a:cubicBezTo>
                  <a:pt x="4511040" y="2225382"/>
                  <a:pt x="4514278" y="2241383"/>
                  <a:pt x="4517519" y="2257578"/>
                </a:cubicBezTo>
                <a:cubicBezTo>
                  <a:pt x="4518089" y="2260434"/>
                  <a:pt x="4518282" y="2263672"/>
                  <a:pt x="4519233" y="2266340"/>
                </a:cubicBezTo>
                <a:cubicBezTo>
                  <a:pt x="4527233" y="2290917"/>
                  <a:pt x="4536377" y="2315109"/>
                  <a:pt x="4542855" y="2340066"/>
                </a:cubicBezTo>
                <a:cubicBezTo>
                  <a:pt x="4546094" y="2352259"/>
                  <a:pt x="4546476" y="2365785"/>
                  <a:pt x="4544759" y="2378358"/>
                </a:cubicBezTo>
                <a:cubicBezTo>
                  <a:pt x="4539807" y="2415125"/>
                  <a:pt x="4537711" y="2451512"/>
                  <a:pt x="4544951" y="2488471"/>
                </a:cubicBezTo>
                <a:cubicBezTo>
                  <a:pt x="4547808" y="2503140"/>
                  <a:pt x="4543045" y="2519524"/>
                  <a:pt x="4541332" y="2535145"/>
                </a:cubicBezTo>
                <a:cubicBezTo>
                  <a:pt x="4536759" y="2572484"/>
                  <a:pt x="4531805" y="2609823"/>
                  <a:pt x="4527425" y="2647353"/>
                </a:cubicBezTo>
                <a:cubicBezTo>
                  <a:pt x="4524757" y="2670785"/>
                  <a:pt x="4523233" y="2694408"/>
                  <a:pt x="4520567" y="2717841"/>
                </a:cubicBezTo>
                <a:cubicBezTo>
                  <a:pt x="4517327" y="2744892"/>
                  <a:pt x="4512374" y="2771753"/>
                  <a:pt x="4509706" y="2798806"/>
                </a:cubicBezTo>
                <a:cubicBezTo>
                  <a:pt x="4506658" y="2829667"/>
                  <a:pt x="4506088" y="2860720"/>
                  <a:pt x="4502848" y="2891581"/>
                </a:cubicBezTo>
                <a:cubicBezTo>
                  <a:pt x="4496562" y="2947973"/>
                  <a:pt x="4489132" y="3004172"/>
                  <a:pt x="4482084" y="3060560"/>
                </a:cubicBezTo>
                <a:cubicBezTo>
                  <a:pt x="4475225" y="3115236"/>
                  <a:pt x="4469129" y="3169912"/>
                  <a:pt x="4460557" y="3224206"/>
                </a:cubicBezTo>
                <a:cubicBezTo>
                  <a:pt x="4456938" y="3247067"/>
                  <a:pt x="4447030" y="3268783"/>
                  <a:pt x="4441506" y="3291264"/>
                </a:cubicBezTo>
                <a:lnTo>
                  <a:pt x="4431807" y="3333748"/>
                </a:lnTo>
                <a:lnTo>
                  <a:pt x="4259554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594B485-3656-43C7-AB7B-F237101E3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6" y="-1"/>
            <a:ext cx="874716" cy="6858001"/>
            <a:chOff x="3697286" y="0"/>
            <a:chExt cx="874716" cy="6858001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40822D1-9EEA-4ECF-9360-D9AF87950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C292A62-7F34-4E30-BE04-48164A1DAF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3" y="2991643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BA08D6A4-FD27-4439-9D3D-40426044A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1175657"/>
            <a:ext cx="6415313" cy="54883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Lent reminds us of the need for prayer in our lives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When facing the most significant challenges in His life Jesus took himself away in order to pray.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How many times have we asked our students to resolve their issues through communication with each other?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In the same way we need to keep the conversation going with God </a:t>
            </a:r>
          </a:p>
          <a:p>
            <a:pPr marL="0" indent="0">
              <a:buNone/>
            </a:pPr>
            <a:endParaRPr lang="en-US" sz="2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>
                    <a:alpha val="80000"/>
                  </a:schemeClr>
                </a:solidFill>
              </a:rPr>
              <a:t>This is what gives meaning and purpose to what we do. </a:t>
            </a:r>
          </a:p>
        </p:txBody>
      </p:sp>
    </p:spTree>
    <p:extLst>
      <p:ext uri="{BB962C8B-B14F-4D97-AF65-F5344CB8AC3E}">
        <p14:creationId xmlns:p14="http://schemas.microsoft.com/office/powerpoint/2010/main" val="414265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4000">
        <p:fade/>
      </p:transition>
    </mc:Choice>
    <mc:Fallback xmlns="">
      <p:transition spd="slow" advClick="0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E31D5D-EBF9-4E8D-A5F2-BFE2895C9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/>
              <a:t>Penance</a:t>
            </a: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00568-357D-4E48-B4E9-5AA77DC7D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900" dirty="0"/>
              <a:t>In Lent we are called to repent but also maybe to accept the things we cannot change</a:t>
            </a:r>
          </a:p>
          <a:p>
            <a:endParaRPr lang="en-GB" sz="1900" dirty="0"/>
          </a:p>
          <a:p>
            <a:pPr marL="0" indent="0">
              <a:buNone/>
            </a:pPr>
            <a:r>
              <a:rPr lang="en-GB" sz="1900" dirty="0"/>
              <a:t>Reconciling ourselves to God is the process of acknowledging our human frailty </a:t>
            </a:r>
          </a:p>
          <a:p>
            <a:endParaRPr lang="en-GB" sz="1900" dirty="0"/>
          </a:p>
          <a:p>
            <a:pPr marL="0" indent="0">
              <a:buNone/>
            </a:pPr>
            <a:r>
              <a:rPr lang="en-GB" sz="1900" dirty="0"/>
              <a:t>And facing our current challenges with Courage, Humility and Hope.</a:t>
            </a:r>
          </a:p>
          <a:p>
            <a:endParaRPr lang="en-GB" sz="1900" dirty="0"/>
          </a:p>
          <a:p>
            <a:endParaRPr lang="en-GB" sz="1900" dirty="0"/>
          </a:p>
        </p:txBody>
      </p:sp>
      <p:pic>
        <p:nvPicPr>
          <p:cNvPr id="5" name="Picture 4" descr="A picture containing person, feet&#10;&#10;Description automatically generated">
            <a:extLst>
              <a:ext uri="{FF2B5EF4-FFF2-40B4-BE49-F238E27FC236}">
                <a16:creationId xmlns:a16="http://schemas.microsoft.com/office/drawing/2014/main" id="{27254095-854D-4B80-85D6-999A4D4F0B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0" r="1343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84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fad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14199</TotalTime>
  <Words>487</Words>
  <Application>Microsoft Office PowerPoint</Application>
  <PresentationFormat>Widescreen</PresentationFormat>
  <Paragraphs>72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Tw Cen MT</vt:lpstr>
      <vt:lpstr>Office Theme</vt:lpstr>
      <vt:lpstr>Lent and Lockdown</vt:lpstr>
      <vt:lpstr>Look and Reflect</vt:lpstr>
      <vt:lpstr>Appreciate</vt:lpstr>
      <vt:lpstr>Sacrifice</vt:lpstr>
      <vt:lpstr>Time</vt:lpstr>
      <vt:lpstr>Solitude and Solidarity</vt:lpstr>
      <vt:lpstr>U Turns</vt:lpstr>
      <vt:lpstr>Prayer</vt:lpstr>
      <vt:lpstr>Penance</vt:lpstr>
      <vt:lpstr>Endurance</vt:lpstr>
      <vt:lpstr>Relationships</vt:lpstr>
      <vt:lpstr>PowerPoint Presentation</vt:lpstr>
      <vt:lpstr>There is always hope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Lent and Lockdown</dc:title>
  <dc:creator>Kate Bailey</dc:creator>
  <cp:lastModifiedBy>Primary Education</cp:lastModifiedBy>
  <cp:revision>47</cp:revision>
  <dcterms:created xsi:type="dcterms:W3CDTF">2021-02-15T11:11:28Z</dcterms:created>
  <dcterms:modified xsi:type="dcterms:W3CDTF">2021-03-18T13:24:55Z</dcterms:modified>
</cp:coreProperties>
</file>